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1" r:id="rId1"/>
  </p:sldMasterIdLst>
  <p:notesMasterIdLst>
    <p:notesMasterId r:id="rId13"/>
  </p:notesMasterIdLst>
  <p:handoutMasterIdLst>
    <p:handoutMasterId r:id="rId14"/>
  </p:handoutMasterIdLst>
  <p:sldIdLst>
    <p:sldId id="291" r:id="rId2"/>
    <p:sldId id="292" r:id="rId3"/>
    <p:sldId id="294" r:id="rId4"/>
    <p:sldId id="295" r:id="rId5"/>
    <p:sldId id="296" r:id="rId6"/>
    <p:sldId id="297" r:id="rId7"/>
    <p:sldId id="298" r:id="rId8"/>
    <p:sldId id="301" r:id="rId9"/>
    <p:sldId id="300" r:id="rId10"/>
    <p:sldId id="286" r:id="rId11"/>
    <p:sldId id="290" r:id="rId12"/>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8383"/>
    <a:srgbClr val="666666"/>
    <a:srgbClr val="005BBB"/>
    <a:srgbClr val="4DC3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10"/>
    <p:restoredTop sz="95872"/>
  </p:normalViewPr>
  <p:slideViewPr>
    <p:cSldViewPr snapToGrid="0" snapToObjects="1">
      <p:cViewPr varScale="1">
        <p:scale>
          <a:sx n="110" d="100"/>
          <a:sy n="110" d="100"/>
        </p:scale>
        <p:origin x="432" y="108"/>
      </p:cViewPr>
      <p:guideLst/>
    </p:cSldViewPr>
  </p:slideViewPr>
  <p:outlineViewPr>
    <p:cViewPr>
      <p:scale>
        <a:sx n="33" d="100"/>
        <a:sy n="33" d="100"/>
      </p:scale>
      <p:origin x="0" y="-6064"/>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392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charset="0"/>
                <a:ea typeface="Arial" charset="0"/>
                <a:cs typeface="Arial" charset="0"/>
              </a:defRPr>
            </a:pPr>
            <a:r>
              <a:rPr lang="en-US" sz="2400" b="0" dirty="0" smtClean="0">
                <a:solidFill>
                  <a:srgbClr val="828383"/>
                </a:solidFill>
                <a:latin typeface="Arial" charset="0"/>
                <a:ea typeface="Arial" charset="0"/>
                <a:cs typeface="Arial" charset="0"/>
              </a:rPr>
              <a:t>Data</a:t>
            </a:r>
            <a:r>
              <a:rPr lang="en-US" sz="2400" b="0" baseline="0" dirty="0" smtClean="0">
                <a:solidFill>
                  <a:srgbClr val="828383"/>
                </a:solidFill>
                <a:latin typeface="Arial" charset="0"/>
                <a:ea typeface="Arial" charset="0"/>
                <a:cs typeface="Arial" charset="0"/>
              </a:rPr>
              <a:t> Analysis</a:t>
            </a:r>
            <a:endParaRPr lang="en-US" sz="2400" b="0" dirty="0">
              <a:solidFill>
                <a:srgbClr val="828383"/>
              </a:solidFill>
              <a:latin typeface="Arial" charset="0"/>
              <a:ea typeface="Arial" charset="0"/>
              <a:cs typeface="Arial" charset="0"/>
            </a:endParaRPr>
          </a:p>
        </c:rich>
      </c:tx>
      <c:layout>
        <c:manualLayout>
          <c:xMode val="edge"/>
          <c:yMode val="edge"/>
          <c:x val="0.3853081510934390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charset="0"/>
              <a:ea typeface="Arial" charset="0"/>
              <a:cs typeface="Arial" charset="0"/>
            </a:defRPr>
          </a:pPr>
          <a:endParaRPr lang="en-US"/>
        </a:p>
      </c:txPr>
    </c:title>
    <c:autoTitleDeleted val="0"/>
    <c:plotArea>
      <c:layout>
        <c:manualLayout>
          <c:layoutTarget val="inner"/>
          <c:xMode val="edge"/>
          <c:yMode val="edge"/>
          <c:x val="6.94865452951582E-2"/>
          <c:y val="0.18978671073608999"/>
          <c:w val="0.90466852428734701"/>
          <c:h val="0.6176916042554879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c:v>
                </c:pt>
                <c:pt idx="1">
                  <c:v>category </c:v>
                </c:pt>
                <c:pt idx="2">
                  <c:v>category </c:v>
                </c:pt>
                <c:pt idx="3">
                  <c:v>category </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E76-4B24-8D46-8AE703E61D5B}"/>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c:v>
                </c:pt>
                <c:pt idx="1">
                  <c:v>category </c:v>
                </c:pt>
                <c:pt idx="2">
                  <c:v>category </c:v>
                </c:pt>
                <c:pt idx="3">
                  <c:v>category </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E76-4B24-8D46-8AE703E61D5B}"/>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c:v>
                </c:pt>
                <c:pt idx="1">
                  <c:v>category </c:v>
                </c:pt>
                <c:pt idx="2">
                  <c:v>category </c:v>
                </c:pt>
                <c:pt idx="3">
                  <c:v>category </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E76-4B24-8D46-8AE703E61D5B}"/>
            </c:ext>
          </c:extLst>
        </c:ser>
        <c:dLbls>
          <c:showLegendKey val="0"/>
          <c:showVal val="0"/>
          <c:showCatName val="0"/>
          <c:showSerName val="0"/>
          <c:showPercent val="0"/>
          <c:showBubbleSize val="0"/>
        </c:dLbls>
        <c:gapWidth val="219"/>
        <c:overlap val="-27"/>
        <c:axId val="-442468272"/>
        <c:axId val="-471347616"/>
      </c:barChart>
      <c:catAx>
        <c:axId val="-442468272"/>
        <c:scaling>
          <c:orientation val="minMax"/>
        </c:scaling>
        <c:delete val="0"/>
        <c:axPos val="b"/>
        <c:numFmt formatCode="General" sourceLinked="1"/>
        <c:majorTickMark val="none"/>
        <c:minorTickMark val="none"/>
        <c:tickLblPos val="nextTo"/>
        <c:spPr>
          <a:noFill/>
          <a:ln w="41275" cap="flat" cmpd="sng" algn="ctr">
            <a:solidFill>
              <a:schemeClr val="tx1"/>
            </a:solidFill>
            <a:round/>
          </a:ln>
          <a:effectLst/>
        </c:spPr>
        <c:txPr>
          <a:bodyPr rot="-60000000" spcFirstLastPara="1" vertOverflow="ellipsis" vert="horz" wrap="square" anchor="ctr" anchorCtr="1"/>
          <a:lstStyle/>
          <a:p>
            <a:pPr>
              <a:defRPr sz="1500" b="0" i="0" u="none" strike="noStrike" kern="1200" baseline="0">
                <a:solidFill>
                  <a:srgbClr val="828383"/>
                </a:solidFill>
                <a:latin typeface="Arial" charset="0"/>
                <a:ea typeface="Arial" charset="0"/>
                <a:cs typeface="Arial" charset="0"/>
              </a:defRPr>
            </a:pPr>
            <a:endParaRPr lang="en-US"/>
          </a:p>
        </c:txPr>
        <c:crossAx val="-471347616"/>
        <c:crosses val="autoZero"/>
        <c:auto val="1"/>
        <c:lblAlgn val="ctr"/>
        <c:lblOffset val="100"/>
        <c:noMultiLvlLbl val="0"/>
      </c:catAx>
      <c:valAx>
        <c:axId val="-471347616"/>
        <c:scaling>
          <c:orientation val="minMax"/>
        </c:scaling>
        <c:delete val="0"/>
        <c:axPos val="l"/>
        <c:majorGridlines>
          <c:spPr>
            <a:ln w="9525" cap="flat" cmpd="sng" algn="ctr">
              <a:solidFill>
                <a:schemeClr val="tx1">
                  <a:lumMod val="15000"/>
                  <a:lumOff val="8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charset="0"/>
                <a:ea typeface="Arial" charset="0"/>
                <a:cs typeface="Arial" charset="0"/>
              </a:defRPr>
            </a:pPr>
            <a:endParaRPr lang="en-US"/>
          </a:p>
        </c:txPr>
        <c:crossAx val="-442468272"/>
        <c:crosses val="autoZero"/>
        <c:crossBetween val="between"/>
      </c:valAx>
      <c:spPr>
        <a:noFill/>
        <a:ln>
          <a:noFill/>
        </a:ln>
        <a:effectLst/>
      </c:spPr>
    </c:plotArea>
    <c:legend>
      <c:legendPos val="b"/>
      <c:layout>
        <c:manualLayout>
          <c:xMode val="edge"/>
          <c:yMode val="edge"/>
          <c:x val="0.210186910035848"/>
          <c:y val="0.93190648234361995"/>
          <c:w val="0.60624004007451404"/>
          <c:h val="6.7945372505546206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828383"/>
              </a:solidFill>
              <a:latin typeface="Arial" charset="0"/>
              <a:ea typeface="Arial" charset="0"/>
              <a:cs typeface="Arial" charset="0"/>
            </a:defRPr>
          </a:pPr>
          <a:endParaRPr lang="en-US"/>
        </a:p>
      </c:txPr>
    </c:legend>
    <c:plotVisOnly val="1"/>
    <c:dispBlanksAs val="gap"/>
    <c:showDLblsOverMax val="0"/>
  </c:chart>
  <c:spPr>
    <a:solidFill>
      <a:schemeClr val="bg1">
        <a:alpha val="62000"/>
      </a:schemeClr>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1D33A1-6D17-2C4C-B4C2-C83DB37352CC}" type="datetimeFigureOut">
              <a:rPr lang="en-US" smtClean="0">
                <a:latin typeface="Arial" charset="0"/>
              </a:rPr>
              <a:t>9/15/2017</a:t>
            </a:fld>
            <a:endParaRPr lang="en-US" dirty="0">
              <a:latin typeface="Arial"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59171E-5108-1245-8B63-E8B205C9AF87}"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967542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charset="0"/>
              </a:defRPr>
            </a:lvl1pPr>
          </a:lstStyle>
          <a:p>
            <a:fld id="{5B96CA4F-2197-CC40-B4FC-798A937A9DC6}" type="datetimeFigureOut">
              <a:rPr lang="en-US" smtClean="0"/>
              <a:pPr/>
              <a:t>9/15/2017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charset="0"/>
              </a:defRPr>
            </a:lvl1pPr>
          </a:lstStyle>
          <a:p>
            <a:fld id="{02322656-8894-1544-92AA-01B3CF5E6182}" type="slidenum">
              <a:rPr lang="en-US" smtClean="0"/>
              <a:pPr/>
              <a:t>‹#›</a:t>
            </a:fld>
            <a:endParaRPr lang="en-US" dirty="0"/>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charset="0"/>
        <a:ea typeface="+mn-ea"/>
        <a:cs typeface="+mn-cs"/>
      </a:defRPr>
    </a:lvl1pPr>
    <a:lvl2pPr marL="609585" algn="l" defTabSz="1219170" rtl="0" eaLnBrk="1" latinLnBrk="0" hangingPunct="1">
      <a:defRPr sz="1600" kern="1200">
        <a:solidFill>
          <a:schemeClr val="tx1"/>
        </a:solidFill>
        <a:latin typeface="Arial" charset="0"/>
        <a:ea typeface="+mn-ea"/>
        <a:cs typeface="+mn-cs"/>
      </a:defRPr>
    </a:lvl2pPr>
    <a:lvl3pPr marL="1219170" algn="l" defTabSz="1219170" rtl="0" eaLnBrk="1" latinLnBrk="0" hangingPunct="1">
      <a:defRPr sz="1600" kern="1200">
        <a:solidFill>
          <a:schemeClr val="tx1"/>
        </a:solidFill>
        <a:latin typeface="Arial" charset="0"/>
        <a:ea typeface="+mn-ea"/>
        <a:cs typeface="+mn-cs"/>
      </a:defRPr>
    </a:lvl3pPr>
    <a:lvl4pPr marL="1828754" algn="l" defTabSz="1219170" rtl="0" eaLnBrk="1" latinLnBrk="0" hangingPunct="1">
      <a:defRPr sz="1600" kern="1200">
        <a:solidFill>
          <a:schemeClr val="tx1"/>
        </a:solidFill>
        <a:latin typeface="Arial" charset="0"/>
        <a:ea typeface="+mn-ea"/>
        <a:cs typeface="+mn-cs"/>
      </a:defRPr>
    </a:lvl4pPr>
    <a:lvl5pPr marL="2438339" algn="l" defTabSz="1219170" rtl="0" eaLnBrk="1" latinLnBrk="0" hangingPunct="1">
      <a:defRPr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a:t>
            </a:fld>
            <a:endParaRPr lang="en-US" dirty="0"/>
          </a:p>
        </p:txBody>
      </p:sp>
    </p:spTree>
    <p:extLst>
      <p:ext uri="{BB962C8B-B14F-4D97-AF65-F5344CB8AC3E}">
        <p14:creationId xmlns:p14="http://schemas.microsoft.com/office/powerpoint/2010/main" val="162218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12188952" cy="6858000"/>
          </a:xfrm>
          <a:prstGeom prst="rect">
            <a:avLst/>
          </a:prstGeom>
        </p:spPr>
      </p:pic>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bg1"/>
                </a:solidFill>
                <a:latin typeface="Georgia" charset="0"/>
                <a:ea typeface="Georgia" charset="0"/>
                <a:cs typeface="Georgia" charset="0"/>
              </a:defRPr>
            </a:lvl1pPr>
          </a:lstStyle>
          <a:p>
            <a:pPr lvl="0"/>
            <a:r>
              <a:rPr lang="en-US" dirty="0" smtClean="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chorCtr="0"/>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Presentation</a:t>
            </a:r>
            <a:br>
              <a:rPr lang="en-US" dirty="0" smtClean="0"/>
            </a:br>
            <a:r>
              <a:rPr lang="en-US" dirty="0" smtClean="0"/>
              <a:t>Title</a:t>
            </a: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467759"/>
            <a:ext cx="3485037" cy="485116"/>
          </a:xfrm>
          <a:prstGeom prst="rect">
            <a:avLst/>
          </a:prstGeom>
        </p:spPr>
      </p:pic>
    </p:spTree>
    <p:extLst>
      <p:ext uri="{BB962C8B-B14F-4D97-AF65-F5344CB8AC3E}">
        <p14:creationId xmlns:p14="http://schemas.microsoft.com/office/powerpoint/2010/main" val="5058798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0" y="927100"/>
            <a:ext cx="12192000"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Tree>
    <p:extLst>
      <p:ext uri="{BB962C8B-B14F-4D97-AF65-F5344CB8AC3E}">
        <p14:creationId xmlns:p14="http://schemas.microsoft.com/office/powerpoint/2010/main" val="7845194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and Chart">
    <p:spTree>
      <p:nvGrpSpPr>
        <p:cNvPr id="1" name=""/>
        <p:cNvGrpSpPr/>
        <p:nvPr/>
      </p:nvGrpSpPr>
      <p:grpSpPr>
        <a:xfrm>
          <a:off x="0" y="0"/>
          <a:ext cx="0" cy="0"/>
          <a:chOff x="0" y="0"/>
          <a:chExt cx="0" cy="0"/>
        </a:xfrm>
      </p:grpSpPr>
      <p:sp>
        <p:nvSpPr>
          <p:cNvPr id="3" name="Chart Placeholder 2"/>
          <p:cNvSpPr>
            <a:spLocks noGrp="1"/>
          </p:cNvSpPr>
          <p:nvPr>
            <p:ph type="chart" sz="quarter" idx="16"/>
          </p:nvPr>
        </p:nvSpPr>
        <p:spPr>
          <a:xfrm>
            <a:off x="5098987" y="1320800"/>
            <a:ext cx="6388100" cy="4465639"/>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smtClean="0"/>
          </a:p>
          <a:p>
            <a:r>
              <a:rPr lang="en-US" dirty="0" smtClean="0"/>
              <a:t>Drag chart to placeholder or click icon to add chart</a:t>
            </a:r>
          </a:p>
          <a:p>
            <a:endParaRPr lang="en-US" dirty="0"/>
          </a:p>
        </p:txBody>
      </p:sp>
      <p:sp>
        <p:nvSpPr>
          <p:cNvPr id="8" name="Title 3"/>
          <p:cNvSpPr>
            <a:spLocks noGrp="1"/>
          </p:cNvSpPr>
          <p:nvPr>
            <p:ph type="title" hasCustomPrompt="1"/>
          </p:nvPr>
        </p:nvSpPr>
        <p:spPr>
          <a:xfrm>
            <a:off x="569468" y="1320800"/>
            <a:ext cx="4268653" cy="716084"/>
          </a:xfrm>
          <a:prstGeom prst="rect">
            <a:avLst/>
          </a:prstGeom>
        </p:spPr>
        <p:txBody>
          <a:bodyPr anchor="b">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9"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4874895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5" name="Title 1"/>
          <p:cNvSpPr>
            <a:spLocks noGrp="1"/>
          </p:cNvSpPr>
          <p:nvPr>
            <p:ph type="ctrTitle" hasCustomPrompt="1"/>
          </p:nvPr>
        </p:nvSpPr>
        <p:spPr>
          <a:xfrm>
            <a:off x="658368" y="1490663"/>
            <a:ext cx="6638544" cy="2387600"/>
          </a:xfrm>
          <a:prstGeom prst="rect">
            <a:avLst/>
          </a:prstGeom>
          <a:ln>
            <a:noFill/>
          </a:ln>
        </p:spPr>
        <p:txBody>
          <a:bodyPr lIns="0" anchor="b"/>
          <a:lstStyle>
            <a:lvl1pPr algn="l">
              <a:lnSpc>
                <a:spcPts val="5800"/>
              </a:lnSpc>
              <a:defRPr sz="6000" b="1" i="0" cap="all" baseline="0">
                <a:solidFill>
                  <a:schemeClr val="bg1"/>
                </a:solidFill>
                <a:latin typeface="Arial" charset="0"/>
                <a:ea typeface="Arial" charset="0"/>
                <a:cs typeface="Arial" charset="0"/>
              </a:defRPr>
            </a:lvl1pPr>
          </a:lstStyle>
          <a:p>
            <a:r>
              <a:rPr lang="en-US" dirty="0" smtClean="0"/>
              <a:t>DIVIDER SLIDE</a:t>
            </a:r>
            <a:endParaRPr lang="en-US" dirty="0"/>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chor="t" anchorCtr="0">
            <a:noAutofit/>
          </a:bodyPr>
          <a:lstStyle>
            <a:lvl1pPr marL="0" indent="0" algn="l">
              <a:buNone/>
              <a:defRPr sz="2800" b="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Section title</a:t>
            </a:r>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1412" y="200684"/>
            <a:ext cx="3485037" cy="485116"/>
          </a:xfrm>
          <a:prstGeom prst="rect">
            <a:avLst/>
          </a:prstGeom>
        </p:spPr>
      </p:pic>
    </p:spTree>
    <p:extLst>
      <p:ext uri="{BB962C8B-B14F-4D97-AF65-F5344CB8AC3E}">
        <p14:creationId xmlns:p14="http://schemas.microsoft.com/office/powerpoint/2010/main" val="750465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50" y="0"/>
            <a:ext cx="12188950" cy="6857999"/>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1412" y="200684"/>
            <a:ext cx="3485037" cy="485116"/>
          </a:xfrm>
          <a:prstGeom prst="rect">
            <a:avLst/>
          </a:prstGeom>
        </p:spPr>
      </p:pic>
    </p:spTree>
    <p:extLst>
      <p:ext uri="{BB962C8B-B14F-4D97-AF65-F5344CB8AC3E}">
        <p14:creationId xmlns:p14="http://schemas.microsoft.com/office/powerpoint/2010/main" val="5864174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69468" y="2189263"/>
            <a:ext cx="6402832" cy="3790483"/>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668979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12" name="Text Placeholder 2"/>
          <p:cNvSpPr>
            <a:spLocks noGrp="1"/>
          </p:cNvSpPr>
          <p:nvPr>
            <p:ph type="body" idx="10" hasCustomPrompt="1"/>
          </p:nvPr>
        </p:nvSpPr>
        <p:spPr>
          <a:xfrm>
            <a:off x="566928"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a:t>
            </a:r>
          </a:p>
        </p:txBody>
      </p:sp>
      <p:sp>
        <p:nvSpPr>
          <p:cNvPr id="13" name="Text Placeholder 2"/>
          <p:cNvSpPr>
            <a:spLocks noGrp="1"/>
          </p:cNvSpPr>
          <p:nvPr>
            <p:ph type="body" idx="11" hasCustomPrompt="1"/>
          </p:nvPr>
        </p:nvSpPr>
        <p:spPr>
          <a:xfrm>
            <a:off x="5029200" y="2185416"/>
            <a:ext cx="4179753" cy="3511409"/>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err="1" smtClean="0"/>
              <a:t>Etiam</a:t>
            </a:r>
            <a:r>
              <a:rPr lang="en-US" dirty="0" smtClean="0"/>
              <a:t> </a:t>
            </a:r>
            <a:r>
              <a:rPr lang="en-US" dirty="0" err="1" smtClean="0"/>
              <a:t>molestie</a:t>
            </a:r>
            <a:r>
              <a:rPr lang="en-US" dirty="0" smtClean="0"/>
              <a:t> </a:t>
            </a:r>
            <a:r>
              <a:rPr lang="en-US" dirty="0" err="1" smtClean="0"/>
              <a:t>velit</a:t>
            </a:r>
            <a:r>
              <a:rPr lang="en-US" dirty="0" smtClean="0"/>
              <a:t> vitae dolor </a:t>
            </a:r>
            <a:r>
              <a:rPr lang="en-US" dirty="0" err="1" smtClean="0"/>
              <a:t>euismod</a:t>
            </a:r>
            <a:r>
              <a:rPr lang="en-US" dirty="0" smtClean="0"/>
              <a:t>, sit </a:t>
            </a:r>
            <a:r>
              <a:rPr lang="en-US" dirty="0" err="1" smtClean="0"/>
              <a:t>amet</a:t>
            </a:r>
            <a:r>
              <a:rPr lang="en-US" dirty="0" smtClean="0"/>
              <a:t> </a:t>
            </a:r>
            <a:r>
              <a:rPr lang="en-US" dirty="0" err="1" smtClean="0"/>
              <a:t>finibus</a:t>
            </a:r>
            <a:r>
              <a:rPr lang="en-US" dirty="0" smtClean="0"/>
              <a:t> </a:t>
            </a:r>
            <a:r>
              <a:rPr lang="en-US" dirty="0" err="1" smtClean="0"/>
              <a:t>risus</a:t>
            </a:r>
            <a:r>
              <a:rPr lang="en-US" dirty="0" smtClean="0"/>
              <a:t> </a:t>
            </a:r>
            <a:r>
              <a:rPr lang="en-US" dirty="0" err="1" smtClean="0"/>
              <a:t>mattis</a:t>
            </a:r>
            <a:r>
              <a:rPr lang="en-US" dirty="0" smtClean="0"/>
              <a:t>. In </a:t>
            </a:r>
            <a:r>
              <a:rPr lang="en-US" dirty="0" err="1" smtClean="0"/>
              <a:t>ornare</a:t>
            </a:r>
            <a:r>
              <a:rPr lang="en-US" dirty="0" smtClean="0"/>
              <a:t> convallis </a:t>
            </a:r>
            <a:r>
              <a:rPr lang="en-US" dirty="0" err="1" smtClean="0"/>
              <a:t>velit</a:t>
            </a:r>
            <a:r>
              <a:rPr lang="en-US" dirty="0" smtClean="0"/>
              <a:t> vitae cursus. Integer </a:t>
            </a:r>
            <a:r>
              <a:rPr lang="en-US" dirty="0" err="1" smtClean="0"/>
              <a:t>egestas</a:t>
            </a:r>
            <a:r>
              <a:rPr lang="en-US" dirty="0" smtClean="0"/>
              <a:t> sit </a:t>
            </a:r>
            <a:r>
              <a:rPr lang="en-US" dirty="0" err="1" smtClean="0"/>
              <a:t>amet</a:t>
            </a:r>
            <a:r>
              <a:rPr lang="en-US" dirty="0" smtClean="0"/>
              <a:t> mi </a:t>
            </a:r>
            <a:r>
              <a:rPr lang="en-US" dirty="0" err="1" smtClean="0"/>
              <a:t>vehicula</a:t>
            </a:r>
            <a:r>
              <a:rPr lang="en-US" dirty="0" smtClean="0"/>
              <a:t> </a:t>
            </a:r>
            <a:r>
              <a:rPr lang="en-US" dirty="0" err="1" smtClean="0"/>
              <a:t>sollicitudin</a:t>
            </a:r>
            <a:r>
              <a:rPr lang="en-US" dirty="0" smtClean="0"/>
              <a:t>. </a:t>
            </a:r>
            <a:r>
              <a:rPr lang="en-US" dirty="0" err="1" smtClean="0"/>
              <a:t>Pellentesque</a:t>
            </a:r>
            <a:r>
              <a:rPr lang="en-US" dirty="0" smtClean="0"/>
              <a:t> habitant </a:t>
            </a:r>
            <a:r>
              <a:rPr lang="en-US" dirty="0" err="1" smtClean="0"/>
              <a:t>morbi</a:t>
            </a:r>
            <a:r>
              <a:rPr lang="en-US" dirty="0" smtClean="0"/>
              <a:t> </a:t>
            </a:r>
            <a:r>
              <a:rPr lang="en-US" dirty="0" err="1" smtClean="0"/>
              <a:t>tristique</a:t>
            </a:r>
            <a:r>
              <a:rPr lang="en-US" dirty="0" smtClean="0"/>
              <a:t> </a:t>
            </a:r>
            <a:r>
              <a:rPr lang="en-US" dirty="0" err="1" smtClean="0"/>
              <a:t>senectus</a:t>
            </a:r>
            <a:r>
              <a:rPr lang="en-US" dirty="0" smtClean="0"/>
              <a:t> et </a:t>
            </a:r>
            <a:r>
              <a:rPr lang="en-US" dirty="0" err="1" smtClean="0"/>
              <a:t>netus</a:t>
            </a:r>
            <a:r>
              <a:rPr lang="en-US" dirty="0" smtClean="0"/>
              <a:t> et </a:t>
            </a:r>
            <a:r>
              <a:rPr lang="en-US" dirty="0" err="1" smtClean="0"/>
              <a:t>malesuada</a:t>
            </a:r>
            <a:r>
              <a:rPr lang="en-US" dirty="0" smtClean="0"/>
              <a:t> fames ac </a:t>
            </a:r>
            <a:r>
              <a:rPr lang="en-US" dirty="0" err="1" smtClean="0"/>
              <a:t>turpis</a:t>
            </a:r>
            <a:r>
              <a:rPr lang="en-US" dirty="0" smtClean="0"/>
              <a:t> </a:t>
            </a:r>
            <a:r>
              <a:rPr lang="en-US" dirty="0" err="1" smtClean="0"/>
              <a:t>egestas</a:t>
            </a:r>
            <a:r>
              <a:rPr lang="en-US" dirty="0" smtClean="0"/>
              <a:t>.</a:t>
            </a:r>
          </a:p>
        </p:txBody>
      </p:sp>
      <p:sp>
        <p:nvSpPr>
          <p:cNvPr id="5"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6185567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2"/>
          <p:cNvSpPr>
            <a:spLocks noGrp="1"/>
          </p:cNvSpPr>
          <p:nvPr>
            <p:ph type="body" idx="10" hasCustomPrompt="1"/>
          </p:nvPr>
        </p:nvSpPr>
        <p:spPr>
          <a:xfrm>
            <a:off x="566928" y="2185416"/>
            <a:ext cx="8557757" cy="3732425"/>
          </a:xfrm>
          <a:prstGeom prst="rect">
            <a:avLst/>
          </a:prstGeom>
        </p:spPr>
        <p:txBody>
          <a:bodyPr lIns="182880" rIns="182880">
            <a:noAutofit/>
          </a:bodyPr>
          <a:lstStyle>
            <a:lvl1pPr marL="457200" marR="0" indent="-406400" algn="l" defTabSz="914400" rtl="0" eaLnBrk="1" fontAlgn="auto" latinLnBrk="0" hangingPunct="1">
              <a:lnSpc>
                <a:spcPct val="100000"/>
              </a:lnSpc>
              <a:spcBef>
                <a:spcPts val="1000"/>
              </a:spcBef>
              <a:spcAft>
                <a:spcPts val="0"/>
              </a:spcAft>
              <a:buClr>
                <a:srgbClr val="005BBB"/>
              </a:buClr>
              <a:buSzPct val="109000"/>
              <a:buFont typeface="Arial" charset="0"/>
              <a:buChar char="•"/>
              <a:tabLst/>
              <a:defRPr sz="20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a:t>
            </a:r>
          </a:p>
          <a:p>
            <a:r>
              <a:rPr lang="en-US" dirty="0" err="1" smtClean="0"/>
              <a:t>Quisque</a:t>
            </a:r>
            <a:r>
              <a:rPr lang="en-US" dirty="0" smtClean="0"/>
              <a:t> ac </a:t>
            </a:r>
            <a:r>
              <a:rPr lang="en-US" dirty="0" err="1" smtClean="0"/>
              <a:t>orci</a:t>
            </a:r>
            <a:r>
              <a:rPr lang="en-US" dirty="0" smtClean="0"/>
              <a:t> in </a:t>
            </a:r>
            <a:r>
              <a:rPr lang="en-US" dirty="0" err="1" smtClean="0"/>
              <a:t>turpis</a:t>
            </a:r>
            <a:r>
              <a:rPr lang="en-US" dirty="0" smtClean="0"/>
              <a:t> </a:t>
            </a:r>
            <a:r>
              <a:rPr lang="en-US" dirty="0" err="1" smtClean="0"/>
              <a:t>dapibus</a:t>
            </a:r>
            <a:r>
              <a:rPr lang="en-US" dirty="0" smtClean="0"/>
              <a:t> </a:t>
            </a:r>
            <a:r>
              <a:rPr lang="en-US" dirty="0" err="1" smtClean="0"/>
              <a:t>sagittis</a:t>
            </a:r>
            <a:r>
              <a:rPr lang="en-US" dirty="0" smtClean="0"/>
              <a:t>.</a:t>
            </a:r>
          </a:p>
          <a:p>
            <a:r>
              <a:rPr lang="en-US" dirty="0" err="1" smtClean="0"/>
              <a:t>Donec</a:t>
            </a:r>
            <a:r>
              <a:rPr lang="en-US" dirty="0" smtClean="0"/>
              <a:t> vitae </a:t>
            </a:r>
            <a:r>
              <a:rPr lang="en-US" dirty="0" err="1" smtClean="0"/>
              <a:t>justo</a:t>
            </a:r>
            <a:r>
              <a:rPr lang="en-US" dirty="0" smtClean="0"/>
              <a:t> et </a:t>
            </a:r>
            <a:r>
              <a:rPr lang="en-US" dirty="0" err="1" smtClean="0"/>
              <a:t>neque</a:t>
            </a:r>
            <a:r>
              <a:rPr lang="en-US" dirty="0" smtClean="0"/>
              <a:t> </a:t>
            </a:r>
            <a:r>
              <a:rPr lang="en-US" dirty="0" err="1" smtClean="0"/>
              <a:t>mollis</a:t>
            </a:r>
            <a:r>
              <a:rPr lang="en-US" dirty="0" smtClean="0"/>
              <a:t> </a:t>
            </a:r>
            <a:r>
              <a:rPr lang="en-US" dirty="0" err="1" smtClean="0"/>
              <a:t>consectetur</a:t>
            </a:r>
            <a:r>
              <a:rPr lang="en-US" dirty="0" smtClean="0"/>
              <a:t>.</a:t>
            </a:r>
          </a:p>
          <a:p>
            <a:r>
              <a:rPr lang="en-US" dirty="0" err="1" smtClean="0"/>
              <a:t>Etiam</a:t>
            </a:r>
            <a:r>
              <a:rPr lang="en-US" dirty="0" smtClean="0"/>
              <a:t> </a:t>
            </a:r>
            <a:r>
              <a:rPr lang="en-US" dirty="0" err="1" smtClean="0"/>
              <a:t>aliquet</a:t>
            </a:r>
            <a:r>
              <a:rPr lang="en-US" dirty="0" smtClean="0"/>
              <a:t> ex </a:t>
            </a:r>
            <a:r>
              <a:rPr lang="en-US" dirty="0" err="1" smtClean="0"/>
              <a:t>sed</a:t>
            </a:r>
            <a:r>
              <a:rPr lang="en-US" dirty="0" smtClean="0"/>
              <a:t> </a:t>
            </a:r>
            <a:r>
              <a:rPr lang="en-US" dirty="0" err="1" smtClean="0"/>
              <a:t>bibendum</a:t>
            </a:r>
            <a:r>
              <a:rPr lang="en-US" dirty="0" smtClean="0"/>
              <a:t> </a:t>
            </a:r>
            <a:r>
              <a:rPr lang="en-US" dirty="0" err="1" smtClean="0"/>
              <a:t>consequat</a:t>
            </a:r>
            <a:r>
              <a:rPr lang="en-US" dirty="0" smtClean="0"/>
              <a:t>.</a:t>
            </a:r>
          </a:p>
          <a:p>
            <a:r>
              <a:rPr lang="en-US" dirty="0" err="1" smtClean="0"/>
              <a:t>Cras</a:t>
            </a:r>
            <a:r>
              <a:rPr lang="en-US" dirty="0" smtClean="0"/>
              <a:t> </a:t>
            </a:r>
            <a:r>
              <a:rPr lang="en-US" dirty="0" err="1" smtClean="0"/>
              <a:t>lacinia</a:t>
            </a:r>
            <a:r>
              <a:rPr lang="en-US" dirty="0" smtClean="0"/>
              <a:t> </a:t>
            </a:r>
            <a:r>
              <a:rPr lang="en-US" dirty="0" err="1" smtClean="0"/>
              <a:t>est</a:t>
            </a:r>
            <a:r>
              <a:rPr lang="en-US" dirty="0" smtClean="0"/>
              <a:t> ac </a:t>
            </a:r>
            <a:r>
              <a:rPr lang="en-US" dirty="0" err="1" smtClean="0"/>
              <a:t>elit</a:t>
            </a:r>
            <a:r>
              <a:rPr lang="en-US" dirty="0" smtClean="0"/>
              <a:t> </a:t>
            </a:r>
            <a:r>
              <a:rPr lang="en-US" dirty="0" err="1" smtClean="0"/>
              <a:t>dignissim</a:t>
            </a:r>
            <a:r>
              <a:rPr lang="en-US" dirty="0" smtClean="0"/>
              <a:t> </a:t>
            </a:r>
            <a:r>
              <a:rPr lang="en-US" dirty="0" err="1" smtClean="0"/>
              <a:t>varius</a:t>
            </a:r>
            <a:r>
              <a:rPr lang="en-US" dirty="0" smtClean="0"/>
              <a:t>.</a:t>
            </a:r>
          </a:p>
          <a:p>
            <a:r>
              <a:rPr lang="en-US" dirty="0" err="1" smtClean="0"/>
              <a:t>Duis</a:t>
            </a:r>
            <a:r>
              <a:rPr lang="en-US" dirty="0" smtClean="0"/>
              <a:t> sit </a:t>
            </a:r>
            <a:r>
              <a:rPr lang="en-US" dirty="0" err="1" smtClean="0"/>
              <a:t>amet</a:t>
            </a:r>
            <a:r>
              <a:rPr lang="en-US" dirty="0" smtClean="0"/>
              <a:t> </a:t>
            </a:r>
            <a:r>
              <a:rPr lang="en-US" dirty="0" err="1" smtClean="0"/>
              <a:t>odio</a:t>
            </a:r>
            <a:r>
              <a:rPr lang="en-US" dirty="0" smtClean="0"/>
              <a:t> </a:t>
            </a:r>
            <a:r>
              <a:rPr lang="en-US" dirty="0" err="1" smtClean="0"/>
              <a:t>facilisis</a:t>
            </a:r>
            <a:r>
              <a:rPr lang="en-US" dirty="0" smtClean="0"/>
              <a:t> </a:t>
            </a:r>
            <a:r>
              <a:rPr lang="en-US" dirty="0" err="1" smtClean="0"/>
              <a:t>turpis</a:t>
            </a:r>
            <a:r>
              <a:rPr lang="en-US" dirty="0" smtClean="0"/>
              <a:t> </a:t>
            </a:r>
            <a:r>
              <a:rPr lang="en-US" dirty="0" err="1" smtClean="0"/>
              <a:t>sodales</a:t>
            </a:r>
            <a:r>
              <a:rPr lang="en-US" dirty="0" smtClean="0"/>
              <a:t> </a:t>
            </a:r>
            <a:r>
              <a:rPr lang="en-US" dirty="0" err="1" smtClean="0"/>
              <a:t>placerat</a:t>
            </a:r>
            <a:r>
              <a:rPr lang="en-US" dirty="0" smtClean="0"/>
              <a:t>.</a:t>
            </a:r>
          </a:p>
          <a:p>
            <a:r>
              <a:rPr lang="en-US" dirty="0" smtClean="0"/>
              <a:t>Justo et neque odio facilisis turpis </a:t>
            </a:r>
            <a:r>
              <a:rPr lang="en-US" dirty="0" err="1" smtClean="0"/>
              <a:t>sodales</a:t>
            </a:r>
            <a:r>
              <a:rPr lang="en-US" dirty="0" smtClean="0"/>
              <a:t> placerat.</a:t>
            </a:r>
          </a:p>
        </p:txBody>
      </p:sp>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Tree>
    <p:extLst>
      <p:ext uri="{BB962C8B-B14F-4D97-AF65-F5344CB8AC3E}">
        <p14:creationId xmlns:p14="http://schemas.microsoft.com/office/powerpoint/2010/main" val="307407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 3 level Bullet Lis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569468" y="1320800"/>
            <a:ext cx="10515600"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Content Placeholder 6"/>
          <p:cNvSpPr>
            <a:spLocks noGrp="1"/>
          </p:cNvSpPr>
          <p:nvPr>
            <p:ph sz="quarter" idx="10" hasCustomPrompt="1"/>
          </p:nvPr>
        </p:nvSpPr>
        <p:spPr>
          <a:xfrm>
            <a:off x="566928" y="2185416"/>
            <a:ext cx="9678987" cy="3848100"/>
          </a:xfrm>
          <a:prstGeom prst="rect">
            <a:avLst/>
          </a:prstGeom>
        </p:spPr>
        <p:txBody>
          <a:bodyPr/>
          <a:lstStyle>
            <a:lvl1pPr marL="0" indent="0">
              <a:lnSpc>
                <a:spcPct val="100000"/>
              </a:lnSpc>
              <a:buClr>
                <a:srgbClr val="005BBB"/>
              </a:buClr>
              <a:buFontTx/>
              <a:buNone/>
              <a:defRPr sz="1700" b="1">
                <a:solidFill>
                  <a:srgbClr val="005BBB"/>
                </a:solidFill>
                <a:latin typeface="Arial" charset="0"/>
                <a:ea typeface="Arial" charset="0"/>
                <a:cs typeface="Arial" charset="0"/>
              </a:defRPr>
            </a:lvl1pPr>
            <a:lvl2pPr marL="736600" indent="-279400">
              <a:lnSpc>
                <a:spcPct val="100000"/>
              </a:lnSpc>
              <a:buClr>
                <a:srgbClr val="005BBB"/>
              </a:buClr>
              <a:buFont typeface="Arial" charset="0"/>
              <a:buChar char="•"/>
              <a:tabLst/>
              <a:defRPr sz="2000">
                <a:solidFill>
                  <a:schemeClr val="tx1"/>
                </a:solidFill>
                <a:latin typeface="Arial" charset="0"/>
                <a:ea typeface="Arial" charset="0"/>
                <a:cs typeface="Arial" charset="0"/>
              </a:defRPr>
            </a:lvl2pPr>
            <a:lvl3pPr marL="1143000" marR="0" indent="-228600" algn="l" defTabSz="914400" rtl="0" eaLnBrk="1" fontAlgn="auto" latinLnBrk="0" hangingPunct="1">
              <a:lnSpc>
                <a:spcPct val="100000"/>
              </a:lnSpc>
              <a:spcBef>
                <a:spcPts val="500"/>
              </a:spcBef>
              <a:spcAft>
                <a:spcPts val="0"/>
              </a:spcAft>
              <a:buClr>
                <a:srgbClr val="005BBB"/>
              </a:buClr>
              <a:buSzTx/>
              <a:buFont typeface="LucidaGrande" charset="0"/>
              <a:buChar char="-"/>
              <a:tabLst>
                <a:tab pos="1143000" algn="l"/>
              </a:tabLst>
              <a:defRPr sz="2000">
                <a:solidFill>
                  <a:schemeClr val="tx1"/>
                </a:solidFill>
                <a:latin typeface="Arial" charset="0"/>
                <a:ea typeface="Arial" charset="0"/>
                <a:cs typeface="Arial" charset="0"/>
              </a:defRPr>
            </a:lvl3pPr>
            <a:lvl4pPr>
              <a:buClr>
                <a:srgbClr val="005BBB"/>
              </a:buClr>
              <a:defRPr>
                <a:solidFill>
                  <a:srgbClr val="666666"/>
                </a:solidFill>
                <a:latin typeface="Arial" charset="0"/>
                <a:ea typeface="Arial" charset="0"/>
                <a:cs typeface="Arial" charset="0"/>
              </a:defRPr>
            </a:lvl4pPr>
            <a:lvl5pPr>
              <a:buClr>
                <a:srgbClr val="005BBB"/>
              </a:buClr>
              <a:defRPr>
                <a:solidFill>
                  <a:srgbClr val="666666"/>
                </a:solidFill>
                <a:latin typeface="Arial" charset="0"/>
                <a:ea typeface="Arial" charset="0"/>
                <a:cs typeface="Arial" charset="0"/>
              </a:defRPr>
            </a:lvl5pPr>
          </a:lstStyle>
          <a:p>
            <a:pPr lvl="0"/>
            <a:r>
              <a:rPr lang="en-US" dirty="0" smtClean="0"/>
              <a:t>CLICK TO EDIT MASTER TEXT STYLES</a:t>
            </a:r>
          </a:p>
          <a:p>
            <a:pPr lvl="1"/>
            <a:r>
              <a:rPr lang="en-US" dirty="0" smtClean="0"/>
              <a:t>Second level text</a:t>
            </a:r>
          </a:p>
          <a:p>
            <a:pPr lvl="2"/>
            <a:r>
              <a:rPr lang="en-US" dirty="0" smtClean="0"/>
              <a:t>Third level</a:t>
            </a:r>
          </a:p>
          <a:p>
            <a:pPr lvl="1"/>
            <a:r>
              <a:rPr lang="en-US" dirty="0" smtClean="0"/>
              <a:t>Second level text</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a:p>
            <a:pPr lvl="0"/>
            <a:r>
              <a:rPr lang="en-US" dirty="0" smtClean="0"/>
              <a:t>CLICK TO EDIT MASTER TEXT STYLES</a:t>
            </a:r>
          </a:p>
          <a:p>
            <a:pPr lvl="1"/>
            <a:r>
              <a:rPr lang="en-US" dirty="0" smtClean="0"/>
              <a:t>Second level text </a:t>
            </a:r>
          </a:p>
          <a:p>
            <a:pPr lvl="2"/>
            <a:r>
              <a:rPr lang="en-US" dirty="0" smtClean="0"/>
              <a:t>Third level</a:t>
            </a:r>
          </a:p>
          <a:p>
            <a:pPr marL="1143000" marR="0" lvl="2" indent="-228600" algn="l" defTabSz="914400" rtl="0" eaLnBrk="1" fontAlgn="auto" latinLnBrk="0" hangingPunct="1">
              <a:lnSpc>
                <a:spcPts val="2300"/>
              </a:lnSpc>
              <a:spcBef>
                <a:spcPts val="500"/>
              </a:spcBef>
              <a:spcAft>
                <a:spcPts val="0"/>
              </a:spcAft>
              <a:buClr>
                <a:srgbClr val="005BBB"/>
              </a:buClr>
              <a:buSzTx/>
              <a:buFont typeface="LucidaGrande" charset="0"/>
              <a:buChar char="-"/>
              <a:tabLst/>
              <a:defRPr/>
            </a:pPr>
            <a:r>
              <a:rPr lang="en-US" dirty="0" smtClean="0"/>
              <a:t>Third level</a:t>
            </a:r>
          </a:p>
        </p:txBody>
      </p:sp>
    </p:spTree>
    <p:extLst>
      <p:ext uri="{BB962C8B-B14F-4D97-AF65-F5344CB8AC3E}">
        <p14:creationId xmlns:p14="http://schemas.microsoft.com/office/powerpoint/2010/main" val="5494120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098566" y="930275"/>
            <a:ext cx="7093434" cy="59309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8"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7480405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3 Photos">
    <p:spTree>
      <p:nvGrpSpPr>
        <p:cNvPr id="1" name=""/>
        <p:cNvGrpSpPr/>
        <p:nvPr/>
      </p:nvGrpSpPr>
      <p:grpSpPr>
        <a:xfrm>
          <a:off x="0" y="0"/>
          <a:ext cx="0" cy="0"/>
          <a:chOff x="0" y="0"/>
          <a:chExt cx="0" cy="0"/>
        </a:xfrm>
      </p:grpSpPr>
      <p:sp>
        <p:nvSpPr>
          <p:cNvPr id="15" name="Picture Placeholder 2"/>
          <p:cNvSpPr>
            <a:spLocks noGrp="1" noChangeAspect="1"/>
          </p:cNvSpPr>
          <p:nvPr>
            <p:ph type="pic" idx="13"/>
          </p:nvPr>
        </p:nvSpPr>
        <p:spPr>
          <a:xfrm>
            <a:off x="5114631" y="934720"/>
            <a:ext cx="7077369" cy="306467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6" name="Title 3"/>
          <p:cNvSpPr>
            <a:spLocks noGrp="1"/>
          </p:cNvSpPr>
          <p:nvPr>
            <p:ph type="title" hasCustomPrompt="1"/>
          </p:nvPr>
        </p:nvSpPr>
        <p:spPr>
          <a:xfrm>
            <a:off x="569468" y="1320800"/>
            <a:ext cx="4268653" cy="716084"/>
          </a:xfrm>
          <a:prstGeom prst="rect">
            <a:avLst/>
          </a:prstGeom>
        </p:spPr>
        <p:txBody>
          <a:bodyPr anchor="t" anchorCtr="0">
            <a:noAutofit/>
          </a:bodyPr>
          <a:lstStyle>
            <a:lvl1pPr>
              <a:lnSpc>
                <a:spcPct val="80000"/>
              </a:lnSpc>
              <a:defRPr sz="3600">
                <a:solidFill>
                  <a:srgbClr val="005BBB"/>
                </a:solidFill>
                <a:latin typeface="Georgia" charset="0"/>
                <a:ea typeface="Georgia" charset="0"/>
                <a:cs typeface="Georgia" charset="0"/>
              </a:defRPr>
            </a:lvl1pPr>
          </a:lstStyle>
          <a:p>
            <a:r>
              <a:rPr lang="en-US" dirty="0" smtClean="0"/>
              <a:t>Click to edit title</a:t>
            </a:r>
            <a:endParaRPr lang="en-US" dirty="0"/>
          </a:p>
        </p:txBody>
      </p:sp>
      <p:sp>
        <p:nvSpPr>
          <p:cNvPr id="7" name="Picture Placeholder 2"/>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9" name="Picture Placeholder 2"/>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smtClean="0"/>
          </a:p>
          <a:p>
            <a:r>
              <a:rPr lang="en-US" dirty="0" smtClean="0"/>
              <a:t>Drag picture to placeholder or click icon to add</a:t>
            </a:r>
            <a:endParaRPr lang="en-US" dirty="0"/>
          </a:p>
        </p:txBody>
      </p:sp>
      <p:sp>
        <p:nvSpPr>
          <p:cNvPr id="10" name="Text Placeholder 2"/>
          <p:cNvSpPr>
            <a:spLocks noGrp="1"/>
          </p:cNvSpPr>
          <p:nvPr>
            <p:ph type="body" idx="1" hasCustomPrompt="1"/>
          </p:nvPr>
        </p:nvSpPr>
        <p:spPr>
          <a:xfrm>
            <a:off x="569469" y="2189263"/>
            <a:ext cx="4002532" cy="2768327"/>
          </a:xfrm>
          <a:prstGeom prst="rect">
            <a:avLst/>
          </a:prstGeom>
        </p:spPr>
        <p:txBody>
          <a:bodyPr>
            <a:noAutofit/>
          </a:bodyPr>
          <a:lstStyle>
            <a:lvl1pPr marL="0" indent="0">
              <a:lnSpc>
                <a:spcPct val="100000"/>
              </a:lnSpc>
              <a:buNone/>
              <a:defRPr sz="1800" b="0" i="0" spc="-50" baseline="0">
                <a:solidFill>
                  <a:schemeClr val="tx1"/>
                </a:solidFill>
                <a:latin typeface="Arial" charset="0"/>
                <a:ea typeface="Arial" charset="0"/>
                <a:cs typeface="Arial"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n-US" dirty="0" err="1" smtClean="0"/>
              <a:t>Em</a:t>
            </a:r>
            <a:r>
              <a:rPr lang="en-US" dirty="0" smtClean="0"/>
              <a:t> </a:t>
            </a:r>
            <a:r>
              <a:rPr lang="en-US" dirty="0" err="1" smtClean="0"/>
              <a:t>psum</a:t>
            </a:r>
            <a:r>
              <a:rPr lang="en-US" dirty="0" smtClean="0"/>
              <a:t> dolor sit </a:t>
            </a:r>
            <a:r>
              <a:rPr lang="en-US" dirty="0" err="1" smtClean="0"/>
              <a:t>amet</a:t>
            </a:r>
            <a:r>
              <a:rPr lang="en-US" dirty="0" smtClean="0"/>
              <a:t>, </a:t>
            </a:r>
            <a:r>
              <a:rPr lang="en-US" dirty="0" err="1" smtClean="0"/>
              <a:t>consectetur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vehicula</a:t>
            </a:r>
            <a:r>
              <a:rPr lang="en-US" dirty="0" smtClean="0"/>
              <a:t> dui in </a:t>
            </a:r>
            <a:r>
              <a:rPr lang="en-US" dirty="0" err="1" smtClean="0"/>
              <a:t>neque</a:t>
            </a:r>
            <a:r>
              <a:rPr lang="en-US" dirty="0" smtClean="0"/>
              <a:t> </a:t>
            </a:r>
            <a:r>
              <a:rPr lang="en-US" dirty="0" err="1" smtClean="0"/>
              <a:t>dignissim</a:t>
            </a:r>
            <a:r>
              <a:rPr lang="en-US" dirty="0" smtClean="0"/>
              <a:t>, in </a:t>
            </a:r>
            <a:r>
              <a:rPr lang="en-US" dirty="0" err="1" smtClean="0"/>
              <a:t>aliquet</a:t>
            </a:r>
            <a:r>
              <a:rPr lang="en-US" dirty="0" smtClean="0"/>
              <a:t> </a:t>
            </a:r>
            <a:r>
              <a:rPr lang="en-US" dirty="0" err="1" smtClean="0"/>
              <a:t>nisl</a:t>
            </a:r>
            <a:r>
              <a:rPr lang="en-US" dirty="0" smtClean="0"/>
              <a:t> </a:t>
            </a:r>
            <a:r>
              <a:rPr lang="en-US" dirty="0" err="1" smtClean="0"/>
              <a:t>varius</a:t>
            </a:r>
            <a:r>
              <a:rPr lang="en-US" dirty="0" smtClean="0"/>
              <a:t>. </a:t>
            </a:r>
            <a:r>
              <a:rPr lang="en-US" dirty="0" err="1" smtClean="0"/>
              <a:t>Sed</a:t>
            </a:r>
            <a:r>
              <a:rPr lang="en-US" dirty="0" smtClean="0"/>
              <a:t> a </a:t>
            </a:r>
            <a:r>
              <a:rPr lang="en-US" dirty="0" err="1" smtClean="0"/>
              <a:t>erat</a:t>
            </a:r>
            <a:r>
              <a:rPr lang="en-US" dirty="0" smtClean="0"/>
              <a:t> </a:t>
            </a:r>
            <a:r>
              <a:rPr lang="en-US" dirty="0" err="1" smtClean="0"/>
              <a:t>ut</a:t>
            </a:r>
            <a:r>
              <a:rPr lang="en-US" dirty="0" smtClean="0"/>
              <a:t> magna </a:t>
            </a:r>
            <a:r>
              <a:rPr lang="en-US" dirty="0" err="1" smtClean="0"/>
              <a:t>vulputate</a:t>
            </a:r>
            <a:r>
              <a:rPr lang="en-US" dirty="0" smtClean="0"/>
              <a:t> </a:t>
            </a:r>
            <a:r>
              <a:rPr lang="en-US" dirty="0" err="1" smtClean="0"/>
              <a:t>feugiat</a:t>
            </a:r>
            <a:r>
              <a:rPr lang="en-US" dirty="0" smtClean="0"/>
              <a:t>. </a:t>
            </a:r>
            <a:r>
              <a:rPr lang="en-US" dirty="0" err="1" smtClean="0"/>
              <a:t>Quisque</a:t>
            </a:r>
            <a:r>
              <a:rPr lang="en-US" dirty="0" smtClean="0"/>
              <a:t> </a:t>
            </a:r>
            <a:r>
              <a:rPr lang="en-US" dirty="0" err="1" smtClean="0"/>
              <a:t>varius</a:t>
            </a:r>
            <a:r>
              <a:rPr lang="en-US" dirty="0" smtClean="0"/>
              <a:t> and libero </a:t>
            </a:r>
            <a:r>
              <a:rPr lang="en-US" dirty="0" err="1" smtClean="0"/>
              <a:t>placerat</a:t>
            </a:r>
            <a:r>
              <a:rPr lang="en-US" dirty="0" smtClean="0"/>
              <a:t> </a:t>
            </a:r>
            <a:r>
              <a:rPr lang="en-US" dirty="0" err="1" smtClean="0"/>
              <a:t>erat</a:t>
            </a:r>
            <a:r>
              <a:rPr lang="en-US" dirty="0" smtClean="0"/>
              <a:t> </a:t>
            </a:r>
            <a:r>
              <a:rPr lang="en-US" dirty="0" err="1" smtClean="0"/>
              <a:t>lobortis</a:t>
            </a:r>
            <a:r>
              <a:rPr lang="en-US" dirty="0" smtClean="0"/>
              <a:t> </a:t>
            </a:r>
            <a:r>
              <a:rPr lang="en-US" dirty="0" err="1" smtClean="0"/>
              <a:t>congue</a:t>
            </a:r>
            <a:r>
              <a:rPr lang="en-US" dirty="0" smtClean="0"/>
              <a:t>. Integer a </a:t>
            </a:r>
            <a:r>
              <a:rPr lang="en-US" dirty="0" err="1" smtClean="0"/>
              <a:t>arcu</a:t>
            </a:r>
            <a:r>
              <a:rPr lang="en-US" dirty="0" smtClean="0"/>
              <a:t> </a:t>
            </a:r>
            <a:r>
              <a:rPr lang="en-US" dirty="0" err="1" smtClean="0"/>
              <a:t>vel</a:t>
            </a:r>
            <a:r>
              <a:rPr lang="en-US" dirty="0" smtClean="0"/>
              <a:t> ante </a:t>
            </a:r>
            <a:r>
              <a:rPr lang="en-US" dirty="0" err="1" smtClean="0"/>
              <a:t>bibendum</a:t>
            </a:r>
            <a:r>
              <a:rPr lang="en-US" dirty="0" smtClean="0"/>
              <a:t> </a:t>
            </a:r>
            <a:r>
              <a:rPr lang="en-US" dirty="0" err="1" smtClean="0"/>
              <a:t>scelerisque</a:t>
            </a:r>
            <a:r>
              <a:rPr lang="en-US" dirty="0" smtClean="0"/>
              <a:t>. Class </a:t>
            </a:r>
            <a:r>
              <a:rPr lang="en-US" dirty="0" err="1" smtClean="0"/>
              <a:t>aptent</a:t>
            </a:r>
            <a:r>
              <a:rPr lang="en-US" dirty="0" smtClean="0"/>
              <a:t> </a:t>
            </a:r>
            <a:r>
              <a:rPr lang="en-US" dirty="0" err="1" smtClean="0"/>
              <a:t>taciti</a:t>
            </a:r>
            <a:r>
              <a:rPr lang="en-US" dirty="0" smtClean="0"/>
              <a:t> </a:t>
            </a:r>
            <a:r>
              <a:rPr lang="en-US" dirty="0" err="1" smtClean="0"/>
              <a:t>sociosqu</a:t>
            </a:r>
            <a:r>
              <a:rPr lang="en-US" dirty="0" smtClean="0"/>
              <a:t> ad </a:t>
            </a:r>
            <a:r>
              <a:rPr lang="en-US" dirty="0" err="1" smtClean="0"/>
              <a:t>litora</a:t>
            </a:r>
            <a:r>
              <a:rPr lang="en-US" dirty="0" smtClean="0"/>
              <a:t> </a:t>
            </a:r>
            <a:r>
              <a:rPr lang="en-US" dirty="0" err="1" smtClean="0"/>
              <a:t>torquent</a:t>
            </a:r>
            <a:r>
              <a:rPr lang="en-US" dirty="0" smtClean="0"/>
              <a:t>.</a:t>
            </a:r>
            <a:endParaRPr lang="en-US" dirty="0"/>
          </a:p>
        </p:txBody>
      </p:sp>
    </p:spTree>
    <p:extLst>
      <p:ext uri="{BB962C8B-B14F-4D97-AF65-F5344CB8AC3E}">
        <p14:creationId xmlns:p14="http://schemas.microsoft.com/office/powerpoint/2010/main" val="17872715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68638" y="0"/>
            <a:ext cx="1169605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r>
              <a:rPr lang="en-US" sz="2400" dirty="0" smtClean="0">
                <a:latin typeface="Arial" charset="0"/>
              </a:rPr>
              <a:t>‘-</a:t>
            </a:r>
            <a:endParaRPr lang="en-US" sz="2400" dirty="0">
              <a:latin typeface="Arial" charset="0"/>
            </a:endParaRPr>
          </a:p>
        </p:txBody>
      </p:sp>
      <p:sp>
        <p:nvSpPr>
          <p:cNvPr id="8" name="Title 1"/>
          <p:cNvSpPr txBox="1">
            <a:spLocks/>
          </p:cNvSpPr>
          <p:nvPr userDrawn="1"/>
        </p:nvSpPr>
        <p:spPr>
          <a:xfrm>
            <a:off x="2045778" y="1023929"/>
            <a:ext cx="8557756" cy="1402691"/>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sz="4800" dirty="0">
              <a:latin typeface="Georgia" charset="0"/>
              <a:ea typeface="Georgia" charset="0"/>
              <a:cs typeface="Georgia" charset="0"/>
            </a:endParaRPr>
          </a:p>
        </p:txBody>
      </p:sp>
      <p:sp>
        <p:nvSpPr>
          <p:cNvPr id="9" name="Text Placeholder 2"/>
          <p:cNvSpPr txBox="1">
            <a:spLocks/>
          </p:cNvSpPr>
          <p:nvPr userDrawn="1"/>
        </p:nvSpPr>
        <p:spPr>
          <a:xfrm>
            <a:off x="2045778" y="2555888"/>
            <a:ext cx="8557756" cy="3078205"/>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sz="1600" dirty="0">
              <a:latin typeface="Arial" charset="0"/>
              <a:ea typeface="Arial" charset="0"/>
              <a:cs typeface="Arial" charset="0"/>
            </a:endParaRPr>
          </a:p>
        </p:txBody>
      </p:sp>
      <p:pic>
        <p:nvPicPr>
          <p:cNvPr id="14" name="Picture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88951" cy="6857999"/>
          </a:xfrm>
          <a:prstGeom prst="rect">
            <a:avLst/>
          </a:prstGeom>
        </p:spPr>
      </p:pic>
      <p:sp>
        <p:nvSpPr>
          <p:cNvPr id="12" name="Text Placeholder 11"/>
          <p:cNvSpPr>
            <a:spLocks noGrp="1"/>
          </p:cNvSpPr>
          <p:nvPr>
            <p:ph type="body" idx="1"/>
          </p:nvPr>
        </p:nvSpPr>
        <p:spPr>
          <a:xfrm>
            <a:off x="566928" y="2320111"/>
            <a:ext cx="10515600" cy="3813382"/>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 name="Title Placeholder 12"/>
          <p:cNvSpPr>
            <a:spLocks noGrp="1"/>
          </p:cNvSpPr>
          <p:nvPr>
            <p:ph type="title"/>
          </p:nvPr>
        </p:nvSpPr>
        <p:spPr>
          <a:xfrm>
            <a:off x="566928" y="1316736"/>
            <a:ext cx="10515600" cy="868430"/>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11" name="Slide Number Placeholder 6"/>
          <p:cNvSpPr txBox="1">
            <a:spLocks/>
          </p:cNvSpPr>
          <p:nvPr userDrawn="1"/>
        </p:nvSpPr>
        <p:spPr>
          <a:xfrm>
            <a:off x="11045952" y="6221885"/>
            <a:ext cx="725424" cy="534516"/>
          </a:xfrm>
          <a:prstGeom prst="rect">
            <a:avLst/>
          </a:prstGeom>
        </p:spPr>
        <p:txBody>
          <a:bodyPr vert="horz" lIns="121920" tIns="60960" rIns="121920" bIns="6096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z="1600" b="1" smtClean="0">
                <a:solidFill>
                  <a:schemeClr val="tx1"/>
                </a:solidFill>
                <a:latin typeface="Arial" charset="0"/>
                <a:ea typeface="Arial" charset="0"/>
                <a:cs typeface="Arial" charset="0"/>
              </a:rPr>
              <a:pPr/>
              <a:t>‹#›</a:t>
            </a:fld>
            <a:endParaRPr lang="en-US" sz="1600" b="1" dirty="0">
              <a:solidFill>
                <a:schemeClr val="tx1"/>
              </a:solidFill>
              <a:latin typeface="Arial" charset="0"/>
              <a:ea typeface="Arial" charset="0"/>
              <a:cs typeface="Arial" charset="0"/>
            </a:endParaRPr>
          </a:p>
        </p:txBody>
      </p:sp>
      <p:pic>
        <p:nvPicPr>
          <p:cNvPr id="15" name="Picture 1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61412" y="200684"/>
            <a:ext cx="3485037" cy="485116"/>
          </a:xfrm>
          <a:prstGeom prst="rect">
            <a:avLst/>
          </a:prstGeom>
        </p:spPr>
      </p:pic>
    </p:spTree>
    <p:extLst>
      <p:ext uri="{BB962C8B-B14F-4D97-AF65-F5344CB8AC3E}">
        <p14:creationId xmlns:p14="http://schemas.microsoft.com/office/powerpoint/2010/main" val="538035647"/>
      </p:ext>
    </p:extLst>
  </p:cSld>
  <p:clrMap bg1="lt1" tx1="dk1" bg2="lt2" tx2="dk2" accent1="accent1" accent2="accent2" accent3="accent3" accent4="accent4" accent5="accent5" accent6="accent6" hlink="hlink" folHlink="folHlink"/>
  <p:sldLayoutIdLst>
    <p:sldLayoutId id="2147483896" r:id="rId1"/>
    <p:sldLayoutId id="2147483894" r:id="rId2"/>
    <p:sldLayoutId id="2147483905" r:id="rId3"/>
    <p:sldLayoutId id="2147483895" r:id="rId4"/>
    <p:sldLayoutId id="2147483897" r:id="rId5"/>
    <p:sldLayoutId id="2147483907" r:id="rId6"/>
    <p:sldLayoutId id="2147483898" r:id="rId7"/>
    <p:sldLayoutId id="2147483900" r:id="rId8"/>
    <p:sldLayoutId id="2147483906" r:id="rId9"/>
    <p:sldLayoutId id="2147483902" r:id="rId10"/>
    <p:sldLayoutId id="2147483904"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p:titleStyle>
    <p:bodyStyle>
      <a:lvl1pPr marL="228600" indent="-228600" algn="l" defTabSz="914400" rtl="0" eaLnBrk="1" latinLnBrk="0" hangingPunct="1">
        <a:lnSpc>
          <a:spcPct val="100000"/>
        </a:lnSpc>
        <a:spcBef>
          <a:spcPts val="10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Clr>
          <a:srgbClr val="005BBB"/>
        </a:buClr>
        <a:buFont typeface="Arial" panose="020B0604020202020204" pitchFamily="34" charset="0"/>
        <a:buChar char="•"/>
        <a:defRPr sz="2000" kern="1200" baseline="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Clr>
          <a:srgbClr val="005BBB"/>
        </a:buClr>
        <a:buFont typeface="LucidaGrande" charset="0"/>
        <a:buChar char="-"/>
        <a:defRPr sz="1800" kern="1200" baseline="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80">
          <p15:clr>
            <a:srgbClr val="F26B43"/>
          </p15:clr>
        </p15:guide>
        <p15:guide id="2" pos="416">
          <p15:clr>
            <a:srgbClr val="F26B43"/>
          </p15:clr>
        </p15:guide>
        <p15:guide id="3" orient="horz" pos="4016">
          <p15:clr>
            <a:srgbClr val="F26B43"/>
          </p15:clr>
        </p15:guide>
        <p15:guide id="4" pos="7392">
          <p15:clr>
            <a:srgbClr val="F26B43"/>
          </p15:clr>
        </p15:guide>
        <p15:guide id="5" pos="288">
          <p15:clr>
            <a:srgbClr val="F26B43"/>
          </p15:clr>
        </p15:guide>
        <p15:guide id="6" pos="4464">
          <p15:clr>
            <a:srgbClr val="F26B43"/>
          </p15:clr>
        </p15:guide>
        <p15:guide id="7" pos="4704">
          <p15:clr>
            <a:srgbClr val="F26B43"/>
          </p15:clr>
        </p15:guide>
        <p15:guide id="8" pos="4512">
          <p15:clr>
            <a:srgbClr val="F26B43"/>
          </p15:clr>
        </p15:guide>
        <p15:guide id="9" orient="horz" pos="1848">
          <p15:clr>
            <a:srgbClr val="F26B43"/>
          </p15:clr>
        </p15:guide>
        <p15:guide id="10" orient="horz" pos="1896">
          <p15:clr>
            <a:srgbClr val="F26B43"/>
          </p15:clr>
        </p15:guide>
        <p15:guide id="11" orient="horz" pos="2880">
          <p15:clr>
            <a:srgbClr val="F26B43"/>
          </p15:clr>
        </p15:guide>
        <p15:guide id="12" orient="horz" pos="28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hyperlink" Target="http://www.buffalo.edu/brand/creative/color/color-palette"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buffalo.ed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Sub-topic</a:t>
            </a:r>
            <a:endParaRPr lang="en-US" dirty="0"/>
          </a:p>
        </p:txBody>
      </p:sp>
      <p:sp>
        <p:nvSpPr>
          <p:cNvPr id="3" name="Title 2"/>
          <p:cNvSpPr>
            <a:spLocks noGrp="1"/>
          </p:cNvSpPr>
          <p:nvPr>
            <p:ph type="ctrTitle"/>
          </p:nvPr>
        </p:nvSpPr>
        <p:spPr/>
        <p:txBody>
          <a:bodyPr/>
          <a:lstStyle/>
          <a:p>
            <a:r>
              <a:rPr lang="en-US" dirty="0" smtClean="0"/>
              <a:t>Presentation</a:t>
            </a:r>
            <a:br>
              <a:rPr lang="en-US" dirty="0" smtClean="0"/>
            </a:br>
            <a:r>
              <a:rPr lang="en-US" dirty="0" smtClean="0"/>
              <a:t>title</a:t>
            </a:r>
            <a:endParaRPr lang="en-US" dirty="0"/>
          </a:p>
        </p:txBody>
      </p:sp>
    </p:spTree>
    <p:extLst>
      <p:ext uri="{BB962C8B-B14F-4D97-AF65-F5344CB8AC3E}">
        <p14:creationId xmlns:p14="http://schemas.microsoft.com/office/powerpoint/2010/main" val="1461822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Placeholder 14"/>
          <p:cNvGraphicFramePr>
            <a:graphicFrameLocks noGrp="1"/>
          </p:cNvGraphicFramePr>
          <p:nvPr>
            <p:ph type="chart" sz="quarter" idx="16"/>
            <p:extLst>
              <p:ext uri="{D42A27DB-BD31-4B8C-83A1-F6EECF244321}">
                <p14:modId xmlns:p14="http://schemas.microsoft.com/office/powerpoint/2010/main" val="234376537"/>
              </p:ext>
            </p:extLst>
          </p:nvPr>
        </p:nvGraphicFramePr>
        <p:xfrm>
          <a:off x="5205376" y="1866764"/>
          <a:ext cx="6388100" cy="4465638"/>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4"/>
          <p:cNvSpPr>
            <a:spLocks noGrp="1"/>
          </p:cNvSpPr>
          <p:nvPr>
            <p:ph type="title"/>
          </p:nvPr>
        </p:nvSpPr>
        <p:spPr/>
        <p:txBody>
          <a:bodyPr/>
          <a:lstStyle/>
          <a:p>
            <a:r>
              <a:rPr lang="en-US" dirty="0" smtClean="0"/>
              <a:t>Click to add title</a:t>
            </a:r>
            <a:endParaRPr lang="en-US" dirty="0"/>
          </a:p>
        </p:txBody>
      </p:sp>
      <p:sp>
        <p:nvSpPr>
          <p:cNvPr id="2" name="Text Placeholder 1"/>
          <p:cNvSpPr>
            <a:spLocks noGrp="1"/>
          </p:cNvSpPr>
          <p:nvPr>
            <p:ph type="body" idx="1"/>
          </p:nvPr>
        </p:nvSpPr>
        <p:spPr/>
        <p:txBody>
          <a:bodyPr/>
          <a:lstStyle/>
          <a:p>
            <a:pPr lvl="0"/>
            <a:r>
              <a:rPr lang="en-US" dirty="0" smtClean="0"/>
              <a:t>Lorem ipsum dolor sit amet, consectet adipiscing elit. Mauris vehicula a dui in neque dignissim, in aliquet nisl varius. Sed a erat ut magna vulputate feugiat. Quisque varius libero placerat erat and lobortis congue. Integer a arcu vel ante bibend and et scelerisque.</a:t>
            </a:r>
          </a:p>
          <a:p>
            <a:endParaRPr lang="en-US" dirty="0"/>
          </a:p>
        </p:txBody>
      </p:sp>
      <p:sp>
        <p:nvSpPr>
          <p:cNvPr id="11" name="Rectangle 10"/>
          <p:cNvSpPr/>
          <p:nvPr/>
        </p:nvSpPr>
        <p:spPr>
          <a:xfrm>
            <a:off x="2696060" y="4957590"/>
            <a:ext cx="2054616" cy="1124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Freeform 11"/>
          <p:cNvSpPr/>
          <p:nvPr/>
        </p:nvSpPr>
        <p:spPr>
          <a:xfrm>
            <a:off x="2829048" y="510312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3" name="Freeform 12"/>
          <p:cNvSpPr/>
          <p:nvPr/>
        </p:nvSpPr>
        <p:spPr>
          <a:xfrm rot="10800000">
            <a:off x="4438485" y="512044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4" name="TextBox 13"/>
          <p:cNvSpPr txBox="1"/>
          <p:nvPr/>
        </p:nvSpPr>
        <p:spPr>
          <a:xfrm>
            <a:off x="2932863" y="517401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spTree>
    <p:extLst>
      <p:ext uri="{BB962C8B-B14F-4D97-AF65-F5344CB8AC3E}">
        <p14:creationId xmlns:p14="http://schemas.microsoft.com/office/powerpoint/2010/main" val="210276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
          <p:cNvSpPr/>
          <p:nvPr/>
        </p:nvSpPr>
        <p:spPr>
          <a:xfrm rot="16200000" flipV="1">
            <a:off x="869871" y="3533291"/>
            <a:ext cx="1399130" cy="1663105"/>
          </a:xfrm>
          <a:prstGeom prst="arc">
            <a:avLst>
              <a:gd name="adj1" fmla="val 16200000"/>
              <a:gd name="adj2" fmla="val 4002257"/>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3" name="Oval 2"/>
          <p:cNvSpPr/>
          <p:nvPr/>
        </p:nvSpPr>
        <p:spPr>
          <a:xfrm>
            <a:off x="749186"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1</a:t>
            </a:r>
            <a:endParaRPr lang="en-US" sz="1300" b="1" dirty="0">
              <a:solidFill>
                <a:schemeClr val="bg2"/>
              </a:solidFill>
              <a:latin typeface="Arial" charset="0"/>
              <a:ea typeface="Arial" charset="0"/>
              <a:cs typeface="Arial" charset="0"/>
            </a:endParaRPr>
          </a:p>
        </p:txBody>
      </p:sp>
      <p:sp>
        <p:nvSpPr>
          <p:cNvPr id="4" name="Oval 3"/>
          <p:cNvSpPr/>
          <p:nvPr/>
        </p:nvSpPr>
        <p:spPr>
          <a:xfrm>
            <a:off x="1224323"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2</a:t>
            </a:r>
            <a:endParaRPr lang="en-US" sz="1300" b="1" dirty="0">
              <a:solidFill>
                <a:schemeClr val="bg2"/>
              </a:solidFill>
              <a:latin typeface="Arial" charset="0"/>
              <a:ea typeface="Arial" charset="0"/>
              <a:cs typeface="Arial" charset="0"/>
            </a:endParaRPr>
          </a:p>
        </p:txBody>
      </p:sp>
      <p:sp>
        <p:nvSpPr>
          <p:cNvPr id="5" name="Oval 4"/>
          <p:cNvSpPr/>
          <p:nvPr/>
        </p:nvSpPr>
        <p:spPr>
          <a:xfrm>
            <a:off x="1699460"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3</a:t>
            </a:r>
            <a:endParaRPr lang="en-US" sz="1300" b="1" dirty="0">
              <a:solidFill>
                <a:schemeClr val="bg2"/>
              </a:solidFill>
              <a:latin typeface="Arial" charset="0"/>
              <a:ea typeface="Arial" charset="0"/>
              <a:cs typeface="Arial" charset="0"/>
            </a:endParaRPr>
          </a:p>
        </p:txBody>
      </p:sp>
      <p:sp>
        <p:nvSpPr>
          <p:cNvPr id="6" name="Oval 5"/>
          <p:cNvSpPr/>
          <p:nvPr/>
        </p:nvSpPr>
        <p:spPr>
          <a:xfrm>
            <a:off x="2174597"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4</a:t>
            </a:r>
            <a:endParaRPr lang="en-US" sz="1300" b="1" dirty="0">
              <a:solidFill>
                <a:schemeClr val="bg2"/>
              </a:solidFill>
              <a:latin typeface="Arial" charset="0"/>
              <a:ea typeface="Arial" charset="0"/>
              <a:cs typeface="Arial" charset="0"/>
            </a:endParaRPr>
          </a:p>
        </p:txBody>
      </p:sp>
      <p:sp>
        <p:nvSpPr>
          <p:cNvPr id="7" name="Oval 6"/>
          <p:cNvSpPr/>
          <p:nvPr/>
        </p:nvSpPr>
        <p:spPr>
          <a:xfrm>
            <a:off x="2649734"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5</a:t>
            </a:r>
            <a:endParaRPr lang="en-US" sz="1300" b="1" dirty="0">
              <a:solidFill>
                <a:schemeClr val="bg2"/>
              </a:solidFill>
              <a:latin typeface="Arial" charset="0"/>
              <a:ea typeface="Arial" charset="0"/>
              <a:cs typeface="Arial" charset="0"/>
            </a:endParaRPr>
          </a:p>
        </p:txBody>
      </p:sp>
      <p:sp>
        <p:nvSpPr>
          <p:cNvPr id="8" name="Oval 7"/>
          <p:cNvSpPr/>
          <p:nvPr/>
        </p:nvSpPr>
        <p:spPr>
          <a:xfrm>
            <a:off x="3124871"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6</a:t>
            </a:r>
            <a:endParaRPr lang="en-US" sz="1300" b="1" dirty="0">
              <a:solidFill>
                <a:schemeClr val="bg2"/>
              </a:solidFill>
              <a:latin typeface="Arial" charset="0"/>
              <a:ea typeface="Arial" charset="0"/>
              <a:cs typeface="Arial" charset="0"/>
            </a:endParaRPr>
          </a:p>
        </p:txBody>
      </p:sp>
      <p:sp>
        <p:nvSpPr>
          <p:cNvPr id="9" name="Oval 8"/>
          <p:cNvSpPr/>
          <p:nvPr/>
        </p:nvSpPr>
        <p:spPr>
          <a:xfrm>
            <a:off x="3600008"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7</a:t>
            </a:r>
            <a:endParaRPr lang="en-US" sz="1300" b="1" dirty="0">
              <a:solidFill>
                <a:schemeClr val="bg2"/>
              </a:solidFill>
              <a:latin typeface="Arial" charset="0"/>
              <a:ea typeface="Arial" charset="0"/>
              <a:cs typeface="Arial" charset="0"/>
            </a:endParaRPr>
          </a:p>
        </p:txBody>
      </p:sp>
      <p:sp>
        <p:nvSpPr>
          <p:cNvPr id="10" name="Oval 9"/>
          <p:cNvSpPr/>
          <p:nvPr/>
        </p:nvSpPr>
        <p:spPr>
          <a:xfrm>
            <a:off x="4075145"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8</a:t>
            </a:r>
            <a:endParaRPr lang="en-US" sz="1300" b="1" dirty="0">
              <a:solidFill>
                <a:schemeClr val="bg2"/>
              </a:solidFill>
              <a:latin typeface="Arial" charset="0"/>
              <a:ea typeface="Arial" charset="0"/>
              <a:cs typeface="Arial" charset="0"/>
            </a:endParaRPr>
          </a:p>
        </p:txBody>
      </p:sp>
      <p:sp>
        <p:nvSpPr>
          <p:cNvPr id="11" name="Oval 10"/>
          <p:cNvSpPr/>
          <p:nvPr/>
        </p:nvSpPr>
        <p:spPr>
          <a:xfrm>
            <a:off x="4550282"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9</a:t>
            </a:r>
            <a:endParaRPr lang="en-US" sz="1300" b="1" dirty="0">
              <a:solidFill>
                <a:schemeClr val="bg2"/>
              </a:solidFill>
              <a:latin typeface="Arial" charset="0"/>
              <a:ea typeface="Arial" charset="0"/>
              <a:cs typeface="Arial" charset="0"/>
            </a:endParaRPr>
          </a:p>
        </p:txBody>
      </p:sp>
      <p:sp>
        <p:nvSpPr>
          <p:cNvPr id="12" name="Oval 11"/>
          <p:cNvSpPr/>
          <p:nvPr/>
        </p:nvSpPr>
        <p:spPr>
          <a:xfrm>
            <a:off x="5025417" y="4607327"/>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0</a:t>
            </a:r>
            <a:endParaRPr lang="en-US" sz="1300" b="1" dirty="0">
              <a:solidFill>
                <a:schemeClr val="bg2"/>
              </a:solidFill>
              <a:latin typeface="Arial" charset="0"/>
              <a:ea typeface="Arial" charset="0"/>
              <a:cs typeface="Arial" charset="0"/>
            </a:endParaRPr>
          </a:p>
        </p:txBody>
      </p:sp>
      <p:sp>
        <p:nvSpPr>
          <p:cNvPr id="13" name="Oval 12"/>
          <p:cNvSpPr/>
          <p:nvPr/>
        </p:nvSpPr>
        <p:spPr>
          <a:xfrm>
            <a:off x="749935"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1</a:t>
            </a:r>
            <a:endParaRPr lang="en-US" sz="1300" b="1" dirty="0">
              <a:solidFill>
                <a:schemeClr val="accent3"/>
              </a:solidFill>
              <a:latin typeface="Arial" charset="0"/>
              <a:ea typeface="Arial" charset="0"/>
              <a:cs typeface="Arial" charset="0"/>
            </a:endParaRPr>
          </a:p>
        </p:txBody>
      </p:sp>
      <p:sp>
        <p:nvSpPr>
          <p:cNvPr id="14" name="Oval 13"/>
          <p:cNvSpPr/>
          <p:nvPr/>
        </p:nvSpPr>
        <p:spPr>
          <a:xfrm>
            <a:off x="1225072"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2</a:t>
            </a:r>
            <a:endParaRPr lang="en-US" sz="1300" b="1" dirty="0">
              <a:solidFill>
                <a:schemeClr val="accent3"/>
              </a:solidFill>
              <a:latin typeface="Arial" charset="0"/>
              <a:ea typeface="Arial" charset="0"/>
              <a:cs typeface="Arial" charset="0"/>
            </a:endParaRPr>
          </a:p>
        </p:txBody>
      </p:sp>
      <p:sp>
        <p:nvSpPr>
          <p:cNvPr id="15" name="Oval 14"/>
          <p:cNvSpPr/>
          <p:nvPr/>
        </p:nvSpPr>
        <p:spPr>
          <a:xfrm>
            <a:off x="1700209"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3</a:t>
            </a:r>
            <a:endParaRPr lang="en-US" sz="1300" b="1" dirty="0">
              <a:solidFill>
                <a:schemeClr val="accent3"/>
              </a:solidFill>
              <a:latin typeface="Arial" charset="0"/>
              <a:ea typeface="Arial" charset="0"/>
              <a:cs typeface="Arial" charset="0"/>
            </a:endParaRPr>
          </a:p>
        </p:txBody>
      </p:sp>
      <p:sp>
        <p:nvSpPr>
          <p:cNvPr id="16" name="Oval 15"/>
          <p:cNvSpPr/>
          <p:nvPr/>
        </p:nvSpPr>
        <p:spPr>
          <a:xfrm>
            <a:off x="2175346"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4</a:t>
            </a:r>
            <a:endParaRPr lang="en-US" sz="1300" b="1" dirty="0">
              <a:solidFill>
                <a:schemeClr val="accent3"/>
              </a:solidFill>
              <a:latin typeface="Arial" charset="0"/>
              <a:ea typeface="Arial" charset="0"/>
              <a:cs typeface="Arial" charset="0"/>
            </a:endParaRPr>
          </a:p>
        </p:txBody>
      </p:sp>
      <p:sp>
        <p:nvSpPr>
          <p:cNvPr id="17" name="Oval 16"/>
          <p:cNvSpPr/>
          <p:nvPr/>
        </p:nvSpPr>
        <p:spPr>
          <a:xfrm>
            <a:off x="2650483"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5</a:t>
            </a:r>
            <a:endParaRPr lang="en-US" sz="1300" b="1" dirty="0">
              <a:solidFill>
                <a:schemeClr val="accent3"/>
              </a:solidFill>
              <a:latin typeface="Arial" charset="0"/>
              <a:ea typeface="Arial" charset="0"/>
              <a:cs typeface="Arial" charset="0"/>
            </a:endParaRPr>
          </a:p>
        </p:txBody>
      </p:sp>
      <p:sp>
        <p:nvSpPr>
          <p:cNvPr id="18" name="Oval 17"/>
          <p:cNvSpPr/>
          <p:nvPr/>
        </p:nvSpPr>
        <p:spPr>
          <a:xfrm>
            <a:off x="3125620"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6</a:t>
            </a:r>
            <a:endParaRPr lang="en-US" sz="1300" b="1" dirty="0">
              <a:solidFill>
                <a:schemeClr val="accent3"/>
              </a:solidFill>
              <a:latin typeface="Arial" charset="0"/>
              <a:ea typeface="Arial" charset="0"/>
              <a:cs typeface="Arial" charset="0"/>
            </a:endParaRPr>
          </a:p>
        </p:txBody>
      </p:sp>
      <p:sp>
        <p:nvSpPr>
          <p:cNvPr id="19" name="Oval 18"/>
          <p:cNvSpPr/>
          <p:nvPr/>
        </p:nvSpPr>
        <p:spPr>
          <a:xfrm>
            <a:off x="3600757"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7</a:t>
            </a:r>
            <a:endParaRPr lang="en-US" sz="1300" b="1" dirty="0">
              <a:solidFill>
                <a:schemeClr val="accent3"/>
              </a:solidFill>
              <a:latin typeface="Arial" charset="0"/>
              <a:ea typeface="Arial" charset="0"/>
              <a:cs typeface="Arial" charset="0"/>
            </a:endParaRPr>
          </a:p>
        </p:txBody>
      </p:sp>
      <p:sp>
        <p:nvSpPr>
          <p:cNvPr id="20" name="Oval 19"/>
          <p:cNvSpPr/>
          <p:nvPr/>
        </p:nvSpPr>
        <p:spPr>
          <a:xfrm>
            <a:off x="4075894"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8</a:t>
            </a:r>
            <a:endParaRPr lang="en-US" sz="1300" b="1" dirty="0">
              <a:solidFill>
                <a:schemeClr val="accent3"/>
              </a:solidFill>
              <a:latin typeface="Arial" charset="0"/>
              <a:ea typeface="Arial" charset="0"/>
              <a:cs typeface="Arial" charset="0"/>
            </a:endParaRPr>
          </a:p>
        </p:txBody>
      </p:sp>
      <p:sp>
        <p:nvSpPr>
          <p:cNvPr id="21" name="Oval 20"/>
          <p:cNvSpPr/>
          <p:nvPr/>
        </p:nvSpPr>
        <p:spPr>
          <a:xfrm>
            <a:off x="4551031"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9</a:t>
            </a:r>
            <a:endParaRPr lang="en-US" sz="1300" b="1" dirty="0">
              <a:solidFill>
                <a:schemeClr val="accent3"/>
              </a:solidFill>
              <a:latin typeface="Arial" charset="0"/>
              <a:ea typeface="Arial" charset="0"/>
              <a:cs typeface="Arial" charset="0"/>
            </a:endParaRPr>
          </a:p>
        </p:txBody>
      </p:sp>
      <p:sp>
        <p:nvSpPr>
          <p:cNvPr id="22" name="Oval 21"/>
          <p:cNvSpPr/>
          <p:nvPr/>
        </p:nvSpPr>
        <p:spPr>
          <a:xfrm>
            <a:off x="5026166" y="4976972"/>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0</a:t>
            </a:r>
            <a:endParaRPr lang="en-US" sz="1300" b="1" dirty="0">
              <a:solidFill>
                <a:schemeClr val="accent3"/>
              </a:solidFill>
              <a:latin typeface="Arial" charset="0"/>
              <a:ea typeface="Arial" charset="0"/>
              <a:cs typeface="Arial" charset="0"/>
            </a:endParaRPr>
          </a:p>
        </p:txBody>
      </p:sp>
      <p:sp>
        <p:nvSpPr>
          <p:cNvPr id="23" name="Arc 22"/>
          <p:cNvSpPr/>
          <p:nvPr/>
        </p:nvSpPr>
        <p:spPr>
          <a:xfrm rot="16200000" flipV="1">
            <a:off x="3143306" y="3533290"/>
            <a:ext cx="1399130" cy="1663105"/>
          </a:xfrm>
          <a:prstGeom prst="arc">
            <a:avLst>
              <a:gd name="adj1" fmla="val 16200000"/>
              <a:gd name="adj2" fmla="val 4002257"/>
            </a:avLst>
          </a:prstGeom>
          <a:ln w="20320">
            <a:solidFill>
              <a:schemeClr val="accent3"/>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24" name="Oval 23"/>
          <p:cNvSpPr/>
          <p:nvPr/>
        </p:nvSpPr>
        <p:spPr>
          <a:xfrm>
            <a:off x="749186"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25" name="Oval 24"/>
          <p:cNvSpPr/>
          <p:nvPr/>
        </p:nvSpPr>
        <p:spPr>
          <a:xfrm>
            <a:off x="1224323"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B</a:t>
            </a:r>
            <a:endParaRPr lang="en-US" sz="1300" b="1" dirty="0">
              <a:solidFill>
                <a:schemeClr val="bg2"/>
              </a:solidFill>
              <a:latin typeface="Arial" charset="0"/>
              <a:ea typeface="Arial" charset="0"/>
              <a:cs typeface="Arial" charset="0"/>
            </a:endParaRPr>
          </a:p>
        </p:txBody>
      </p:sp>
      <p:sp>
        <p:nvSpPr>
          <p:cNvPr id="26" name="Oval 25"/>
          <p:cNvSpPr/>
          <p:nvPr/>
        </p:nvSpPr>
        <p:spPr>
          <a:xfrm>
            <a:off x="1699460"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C</a:t>
            </a:r>
            <a:endParaRPr lang="en-US" sz="1300" b="1" dirty="0">
              <a:solidFill>
                <a:schemeClr val="bg2"/>
              </a:solidFill>
              <a:latin typeface="Arial" charset="0"/>
              <a:ea typeface="Arial" charset="0"/>
              <a:cs typeface="Arial" charset="0"/>
            </a:endParaRPr>
          </a:p>
        </p:txBody>
      </p:sp>
      <p:sp>
        <p:nvSpPr>
          <p:cNvPr id="27" name="Oval 26"/>
          <p:cNvSpPr/>
          <p:nvPr/>
        </p:nvSpPr>
        <p:spPr>
          <a:xfrm>
            <a:off x="2174597"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D</a:t>
            </a:r>
            <a:endParaRPr lang="en-US" sz="1300" b="1" dirty="0">
              <a:solidFill>
                <a:schemeClr val="bg2"/>
              </a:solidFill>
              <a:latin typeface="Arial" charset="0"/>
              <a:ea typeface="Arial" charset="0"/>
              <a:cs typeface="Arial" charset="0"/>
            </a:endParaRPr>
          </a:p>
        </p:txBody>
      </p:sp>
      <p:sp>
        <p:nvSpPr>
          <p:cNvPr id="28" name="Oval 27"/>
          <p:cNvSpPr/>
          <p:nvPr/>
        </p:nvSpPr>
        <p:spPr>
          <a:xfrm>
            <a:off x="2649734"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E</a:t>
            </a:r>
            <a:endParaRPr lang="en-US" sz="1300" b="1" dirty="0">
              <a:solidFill>
                <a:schemeClr val="bg2"/>
              </a:solidFill>
              <a:latin typeface="Arial" charset="0"/>
              <a:ea typeface="Arial" charset="0"/>
              <a:cs typeface="Arial" charset="0"/>
            </a:endParaRPr>
          </a:p>
        </p:txBody>
      </p:sp>
      <p:sp>
        <p:nvSpPr>
          <p:cNvPr id="29" name="Oval 28"/>
          <p:cNvSpPr/>
          <p:nvPr/>
        </p:nvSpPr>
        <p:spPr>
          <a:xfrm>
            <a:off x="3124871"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F</a:t>
            </a:r>
            <a:endParaRPr lang="en-US" sz="1300" b="1" dirty="0">
              <a:solidFill>
                <a:schemeClr val="bg2"/>
              </a:solidFill>
              <a:latin typeface="Arial" charset="0"/>
              <a:ea typeface="Arial" charset="0"/>
              <a:cs typeface="Arial" charset="0"/>
            </a:endParaRPr>
          </a:p>
        </p:txBody>
      </p:sp>
      <p:sp>
        <p:nvSpPr>
          <p:cNvPr id="30" name="Oval 29"/>
          <p:cNvSpPr/>
          <p:nvPr/>
        </p:nvSpPr>
        <p:spPr>
          <a:xfrm>
            <a:off x="3600008"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G</a:t>
            </a:r>
            <a:endParaRPr lang="en-US" sz="1300" b="1" dirty="0">
              <a:solidFill>
                <a:schemeClr val="bg2"/>
              </a:solidFill>
              <a:latin typeface="Arial" charset="0"/>
              <a:ea typeface="Arial" charset="0"/>
              <a:cs typeface="Arial" charset="0"/>
            </a:endParaRPr>
          </a:p>
        </p:txBody>
      </p:sp>
      <p:sp>
        <p:nvSpPr>
          <p:cNvPr id="31" name="Oval 30"/>
          <p:cNvSpPr/>
          <p:nvPr/>
        </p:nvSpPr>
        <p:spPr>
          <a:xfrm>
            <a:off x="4075145"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H</a:t>
            </a:r>
            <a:endParaRPr lang="en-US" sz="1300" b="1" dirty="0">
              <a:solidFill>
                <a:schemeClr val="bg2"/>
              </a:solidFill>
              <a:latin typeface="Arial" charset="0"/>
              <a:ea typeface="Arial" charset="0"/>
              <a:cs typeface="Arial" charset="0"/>
            </a:endParaRPr>
          </a:p>
        </p:txBody>
      </p:sp>
      <p:sp>
        <p:nvSpPr>
          <p:cNvPr id="32" name="Oval 31"/>
          <p:cNvSpPr/>
          <p:nvPr/>
        </p:nvSpPr>
        <p:spPr>
          <a:xfrm>
            <a:off x="4550282"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I</a:t>
            </a:r>
            <a:endParaRPr lang="en-US" sz="1300" b="1" dirty="0">
              <a:solidFill>
                <a:schemeClr val="bg2"/>
              </a:solidFill>
              <a:latin typeface="Arial" charset="0"/>
              <a:ea typeface="Arial" charset="0"/>
              <a:cs typeface="Arial" charset="0"/>
            </a:endParaRPr>
          </a:p>
        </p:txBody>
      </p:sp>
      <p:sp>
        <p:nvSpPr>
          <p:cNvPr id="33" name="Oval 32"/>
          <p:cNvSpPr/>
          <p:nvPr/>
        </p:nvSpPr>
        <p:spPr>
          <a:xfrm>
            <a:off x="5025417" y="5669763"/>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J</a:t>
            </a:r>
            <a:endParaRPr lang="en-US" sz="1300" b="1" dirty="0">
              <a:solidFill>
                <a:schemeClr val="bg2"/>
              </a:solidFill>
              <a:latin typeface="Arial" charset="0"/>
              <a:ea typeface="Arial" charset="0"/>
              <a:cs typeface="Arial" charset="0"/>
            </a:endParaRPr>
          </a:p>
        </p:txBody>
      </p:sp>
      <p:sp>
        <p:nvSpPr>
          <p:cNvPr id="34" name="Oval 33"/>
          <p:cNvSpPr/>
          <p:nvPr/>
        </p:nvSpPr>
        <p:spPr>
          <a:xfrm>
            <a:off x="749186"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A</a:t>
            </a:r>
            <a:endParaRPr lang="en-US" sz="1300" b="1" dirty="0">
              <a:solidFill>
                <a:schemeClr val="accent3"/>
              </a:solidFill>
              <a:latin typeface="Arial" charset="0"/>
              <a:ea typeface="Arial" charset="0"/>
              <a:cs typeface="Arial" charset="0"/>
            </a:endParaRPr>
          </a:p>
        </p:txBody>
      </p:sp>
      <p:sp>
        <p:nvSpPr>
          <p:cNvPr id="35" name="Oval 34"/>
          <p:cNvSpPr/>
          <p:nvPr/>
        </p:nvSpPr>
        <p:spPr>
          <a:xfrm>
            <a:off x="1224323"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B</a:t>
            </a:r>
            <a:endParaRPr lang="en-US" sz="1300" b="1" dirty="0">
              <a:solidFill>
                <a:schemeClr val="accent3"/>
              </a:solidFill>
              <a:latin typeface="Arial" charset="0"/>
              <a:ea typeface="Arial" charset="0"/>
              <a:cs typeface="Arial" charset="0"/>
            </a:endParaRPr>
          </a:p>
        </p:txBody>
      </p:sp>
      <p:sp>
        <p:nvSpPr>
          <p:cNvPr id="36" name="Oval 35"/>
          <p:cNvSpPr/>
          <p:nvPr/>
        </p:nvSpPr>
        <p:spPr>
          <a:xfrm>
            <a:off x="1699460"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C</a:t>
            </a:r>
            <a:endParaRPr lang="en-US" sz="1300" b="1" dirty="0">
              <a:solidFill>
                <a:schemeClr val="accent3"/>
              </a:solidFill>
              <a:latin typeface="Arial" charset="0"/>
              <a:ea typeface="Arial" charset="0"/>
              <a:cs typeface="Arial" charset="0"/>
            </a:endParaRPr>
          </a:p>
        </p:txBody>
      </p:sp>
      <p:sp>
        <p:nvSpPr>
          <p:cNvPr id="37" name="Oval 36"/>
          <p:cNvSpPr/>
          <p:nvPr/>
        </p:nvSpPr>
        <p:spPr>
          <a:xfrm>
            <a:off x="2174597"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D</a:t>
            </a:r>
            <a:endParaRPr lang="en-US" sz="1300" b="1" dirty="0">
              <a:solidFill>
                <a:schemeClr val="accent3"/>
              </a:solidFill>
              <a:latin typeface="Arial" charset="0"/>
              <a:ea typeface="Arial" charset="0"/>
              <a:cs typeface="Arial" charset="0"/>
            </a:endParaRPr>
          </a:p>
        </p:txBody>
      </p:sp>
      <p:sp>
        <p:nvSpPr>
          <p:cNvPr id="38" name="Oval 37"/>
          <p:cNvSpPr/>
          <p:nvPr/>
        </p:nvSpPr>
        <p:spPr>
          <a:xfrm>
            <a:off x="2649734"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E</a:t>
            </a:r>
            <a:endParaRPr lang="en-US" sz="1300" b="1" dirty="0">
              <a:solidFill>
                <a:schemeClr val="accent3"/>
              </a:solidFill>
              <a:latin typeface="Arial" charset="0"/>
              <a:ea typeface="Arial" charset="0"/>
              <a:cs typeface="Arial" charset="0"/>
            </a:endParaRPr>
          </a:p>
        </p:txBody>
      </p:sp>
      <p:sp>
        <p:nvSpPr>
          <p:cNvPr id="39" name="Oval 38"/>
          <p:cNvSpPr/>
          <p:nvPr/>
        </p:nvSpPr>
        <p:spPr>
          <a:xfrm>
            <a:off x="3124871"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F</a:t>
            </a:r>
            <a:endParaRPr lang="en-US" sz="1300" b="1" dirty="0">
              <a:solidFill>
                <a:schemeClr val="accent3"/>
              </a:solidFill>
              <a:latin typeface="Arial" charset="0"/>
              <a:ea typeface="Arial" charset="0"/>
              <a:cs typeface="Arial" charset="0"/>
            </a:endParaRPr>
          </a:p>
        </p:txBody>
      </p:sp>
      <p:sp>
        <p:nvSpPr>
          <p:cNvPr id="40" name="Oval 39"/>
          <p:cNvSpPr/>
          <p:nvPr/>
        </p:nvSpPr>
        <p:spPr>
          <a:xfrm>
            <a:off x="3600008"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G</a:t>
            </a:r>
            <a:endParaRPr lang="en-US" sz="1300" b="1" dirty="0">
              <a:solidFill>
                <a:schemeClr val="accent3"/>
              </a:solidFill>
              <a:latin typeface="Arial" charset="0"/>
              <a:ea typeface="Arial" charset="0"/>
              <a:cs typeface="Arial" charset="0"/>
            </a:endParaRPr>
          </a:p>
        </p:txBody>
      </p:sp>
      <p:sp>
        <p:nvSpPr>
          <p:cNvPr id="41" name="Oval 40"/>
          <p:cNvSpPr/>
          <p:nvPr/>
        </p:nvSpPr>
        <p:spPr>
          <a:xfrm>
            <a:off x="4075145"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H</a:t>
            </a:r>
            <a:endParaRPr lang="en-US" sz="1300" b="1" dirty="0">
              <a:solidFill>
                <a:schemeClr val="accent3"/>
              </a:solidFill>
              <a:latin typeface="Arial" charset="0"/>
              <a:ea typeface="Arial" charset="0"/>
              <a:cs typeface="Arial" charset="0"/>
            </a:endParaRPr>
          </a:p>
        </p:txBody>
      </p:sp>
      <p:sp>
        <p:nvSpPr>
          <p:cNvPr id="42" name="Oval 41"/>
          <p:cNvSpPr/>
          <p:nvPr/>
        </p:nvSpPr>
        <p:spPr>
          <a:xfrm>
            <a:off x="4550282"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I</a:t>
            </a:r>
            <a:endParaRPr lang="en-US" sz="1300" b="1" dirty="0">
              <a:solidFill>
                <a:schemeClr val="accent3"/>
              </a:solidFill>
              <a:latin typeface="Arial" charset="0"/>
              <a:ea typeface="Arial" charset="0"/>
              <a:cs typeface="Arial" charset="0"/>
            </a:endParaRPr>
          </a:p>
        </p:txBody>
      </p:sp>
      <p:sp>
        <p:nvSpPr>
          <p:cNvPr id="43" name="Oval 42"/>
          <p:cNvSpPr/>
          <p:nvPr/>
        </p:nvSpPr>
        <p:spPr>
          <a:xfrm>
            <a:off x="5025417" y="6026215"/>
            <a:ext cx="223578" cy="223578"/>
          </a:xfrm>
          <a:prstGeom prst="ellipse">
            <a:avLst/>
          </a:prstGeom>
          <a:noFill/>
          <a:ln w="31115"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accent3"/>
                </a:solidFill>
                <a:latin typeface="Arial" charset="0"/>
                <a:ea typeface="Arial" charset="0"/>
                <a:cs typeface="Arial" charset="0"/>
              </a:rPr>
              <a:t>J</a:t>
            </a:r>
            <a:endParaRPr lang="en-US" sz="1300" b="1" dirty="0">
              <a:solidFill>
                <a:schemeClr val="accent3"/>
              </a:solidFill>
              <a:latin typeface="Arial" charset="0"/>
              <a:ea typeface="Arial" charset="0"/>
              <a:cs typeface="Arial" charset="0"/>
            </a:endParaRPr>
          </a:p>
        </p:txBody>
      </p:sp>
      <p:cxnSp>
        <p:nvCxnSpPr>
          <p:cNvPr id="44" name="Straight Arrow Connector 43"/>
          <p:cNvCxnSpPr/>
          <p:nvPr/>
        </p:nvCxnSpPr>
        <p:spPr>
          <a:xfrm>
            <a:off x="5917916" y="4215583"/>
            <a:ext cx="2240280" cy="0"/>
          </a:xfrm>
          <a:prstGeom prst="straightConnector1">
            <a:avLst/>
          </a:prstGeom>
          <a:ln w="20320">
            <a:solidFill>
              <a:schemeClr val="accent3"/>
            </a:solidFill>
            <a:prstDash val="dash"/>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864041" y="5530034"/>
            <a:ext cx="2265680" cy="816"/>
          </a:xfrm>
          <a:prstGeom prst="straightConnector1">
            <a:avLst/>
          </a:prstGeom>
          <a:ln w="20320">
            <a:solidFill>
              <a:schemeClr val="accent3"/>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864041" y="5859812"/>
            <a:ext cx="2240280" cy="11139"/>
          </a:xfrm>
          <a:prstGeom prst="straightConnector1">
            <a:avLst/>
          </a:prstGeom>
          <a:ln w="20320">
            <a:solidFill>
              <a:schemeClr val="accent3"/>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46675" y="4876409"/>
            <a:ext cx="2183046" cy="1802"/>
          </a:xfrm>
          <a:prstGeom prst="straightConnector1">
            <a:avLst/>
          </a:prstGeom>
          <a:ln w="20320">
            <a:solidFill>
              <a:schemeClr val="accent3"/>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Text Placeholder 1"/>
          <p:cNvSpPr txBox="1">
            <a:spLocks/>
          </p:cNvSpPr>
          <p:nvPr/>
        </p:nvSpPr>
        <p:spPr>
          <a:xfrm>
            <a:off x="566928" y="2185416"/>
            <a:ext cx="7281672" cy="1244894"/>
          </a:xfrm>
          <a:prstGeom prst="rect">
            <a:avLst/>
          </a:prstGeom>
        </p:spPr>
        <p:txBody>
          <a:bodyPr/>
          <a:lstStyle>
            <a:lvl1pPr marL="228600" indent="-228600" algn="l" defTabSz="914400" rtl="0" eaLnBrk="1" latinLnBrk="0" hangingPunct="1">
              <a:lnSpc>
                <a:spcPct val="90000"/>
              </a:lnSpc>
              <a:spcBef>
                <a:spcPts val="10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Clr>
                <a:srgbClr val="005BBB"/>
              </a:buClr>
              <a:buFont typeface="Arial" panose="020B0604020202020204" pitchFamily="34" charset="0"/>
              <a:buChar char="•"/>
              <a:defRPr sz="20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Clr>
                <a:srgbClr val="005BBB"/>
              </a:buClr>
              <a:buFont typeface="LucidaGrande"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Clr>
                <a:srgbClr val="005BBB"/>
              </a:buClr>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600"/>
              </a:lnSpc>
              <a:buNone/>
            </a:pPr>
            <a:r>
              <a:rPr lang="en-US" sz="1800" spc="-50" dirty="0" smtClean="0">
                <a:solidFill>
                  <a:srgbClr val="828383"/>
                </a:solidFill>
              </a:rPr>
              <a:t>Copy and paste these graphic elements to give your presentation a touch of color. Only use the official UB brand color palette. For more information, please visit </a:t>
            </a:r>
            <a:r>
              <a:rPr lang="en-US" sz="1800" spc="-50" dirty="0" smtClean="0">
                <a:solidFill>
                  <a:srgbClr val="828383"/>
                </a:solidFill>
                <a:hlinkClick r:id="rId2"/>
              </a:rPr>
              <a:t>www.buffalo.edu/brand/creative/color/color-palette</a:t>
            </a:r>
            <a:r>
              <a:rPr lang="en-US" sz="1800" spc="-50" dirty="0" smtClean="0">
                <a:solidFill>
                  <a:srgbClr val="828383"/>
                </a:solidFill>
              </a:rPr>
              <a:t>.</a:t>
            </a:r>
            <a:endParaRPr lang="en-US" sz="1800" spc="-50" dirty="0">
              <a:solidFill>
                <a:srgbClr val="828383"/>
              </a:solidFill>
            </a:endParaRPr>
          </a:p>
        </p:txBody>
      </p:sp>
      <p:sp>
        <p:nvSpPr>
          <p:cNvPr id="62" name="Title 4"/>
          <p:cNvSpPr txBox="1">
            <a:spLocks/>
          </p:cNvSpPr>
          <p:nvPr/>
        </p:nvSpPr>
        <p:spPr>
          <a:xfrm>
            <a:off x="566928" y="1316736"/>
            <a:ext cx="4268653" cy="716084"/>
          </a:xfrm>
          <a:prstGeom prst="rect">
            <a:avLst/>
          </a:prstGeom>
        </p:spPr>
        <p:txBody>
          <a:bodyPr anchor="b"/>
          <a:lstStyle>
            <a:lvl1pPr algn="l" defTabSz="914400" rtl="0" eaLnBrk="1" latinLnBrk="0" hangingPunct="1">
              <a:lnSpc>
                <a:spcPct val="90000"/>
              </a:lnSpc>
              <a:spcBef>
                <a:spcPct val="0"/>
              </a:spcBef>
              <a:buNone/>
              <a:defRPr sz="3600" kern="1200">
                <a:solidFill>
                  <a:schemeClr val="tx2"/>
                </a:solidFill>
                <a:latin typeface="Georgia" charset="0"/>
                <a:ea typeface="Georgia" charset="0"/>
                <a:cs typeface="Georgia" charset="0"/>
              </a:defRPr>
            </a:lvl1pPr>
          </a:lstStyle>
          <a:p>
            <a:r>
              <a:rPr lang="en-US" dirty="0" smtClean="0"/>
              <a:t>Graphic elements</a:t>
            </a:r>
            <a:endParaRPr lang="en-US" dirty="0"/>
          </a:p>
        </p:txBody>
      </p:sp>
      <p:sp>
        <p:nvSpPr>
          <p:cNvPr id="63" name="Freeform 62"/>
          <p:cNvSpPr/>
          <p:nvPr/>
        </p:nvSpPr>
        <p:spPr>
          <a:xfrm>
            <a:off x="8770167" y="5502073"/>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4" name="Freeform 63"/>
          <p:cNvSpPr/>
          <p:nvPr/>
        </p:nvSpPr>
        <p:spPr>
          <a:xfrm rot="10800000">
            <a:off x="10379604" y="55193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5" name="TextBox 64"/>
          <p:cNvSpPr txBox="1"/>
          <p:nvPr/>
        </p:nvSpPr>
        <p:spPr>
          <a:xfrm>
            <a:off x="8770167" y="5551944"/>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
        <p:nvSpPr>
          <p:cNvPr id="66" name="Rectangle 65"/>
          <p:cNvSpPr/>
          <p:nvPr/>
        </p:nvSpPr>
        <p:spPr>
          <a:xfrm>
            <a:off x="8719367" y="3803460"/>
            <a:ext cx="2054616" cy="112423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7" name="Freeform 66"/>
          <p:cNvSpPr/>
          <p:nvPr/>
        </p:nvSpPr>
        <p:spPr>
          <a:xfrm>
            <a:off x="8852355" y="3948992"/>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8" name="Freeform 67"/>
          <p:cNvSpPr/>
          <p:nvPr/>
        </p:nvSpPr>
        <p:spPr>
          <a:xfrm rot="10800000">
            <a:off x="10461792" y="3966311"/>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9" name="TextBox 68"/>
          <p:cNvSpPr txBox="1"/>
          <p:nvPr/>
        </p:nvSpPr>
        <p:spPr>
          <a:xfrm>
            <a:off x="8956170" y="4019883"/>
            <a:ext cx="1576087" cy="692497"/>
          </a:xfrm>
          <a:prstGeom prst="rect">
            <a:avLst/>
          </a:prstGeom>
          <a:noFill/>
        </p:spPr>
        <p:txBody>
          <a:bodyPr wrap="square" rtlCol="0">
            <a:spAutoFit/>
          </a:bodyPr>
          <a:lstStyle/>
          <a:p>
            <a:pPr algn="ctr"/>
            <a:r>
              <a:rPr lang="en-US" sz="1300" dirty="0">
                <a:solidFill>
                  <a:schemeClr val="bg1"/>
                </a:solidFill>
                <a:latin typeface="Arial" charset="0"/>
                <a:ea typeface="Arial" charset="0"/>
                <a:cs typeface="Arial" charset="0"/>
              </a:rPr>
              <a:t>neque dignissim, </a:t>
            </a:r>
            <a:r>
              <a:rPr lang="en-US" sz="1300" dirty="0" smtClean="0">
                <a:solidFill>
                  <a:schemeClr val="bg1"/>
                </a:solidFill>
                <a:latin typeface="Arial" charset="0"/>
                <a:ea typeface="Arial" charset="0"/>
                <a:cs typeface="Arial" charset="0"/>
              </a:rPr>
              <a:t>and in </a:t>
            </a:r>
            <a:r>
              <a:rPr lang="en-US" sz="1300" dirty="0">
                <a:solidFill>
                  <a:schemeClr val="bg1"/>
                </a:solidFill>
                <a:latin typeface="Arial" charset="0"/>
                <a:ea typeface="Arial" charset="0"/>
                <a:cs typeface="Arial" charset="0"/>
              </a:rPr>
              <a:t>aliquet nisl </a:t>
            </a:r>
            <a:r>
              <a:rPr lang="en-US" sz="1300" dirty="0" smtClean="0">
                <a:solidFill>
                  <a:schemeClr val="bg1"/>
                </a:solidFill>
                <a:latin typeface="Arial" charset="0"/>
                <a:ea typeface="Arial" charset="0"/>
                <a:cs typeface="Arial" charset="0"/>
              </a:rPr>
              <a:t/>
            </a:r>
            <a:br>
              <a:rPr lang="en-US" sz="1300" dirty="0" smtClean="0">
                <a:solidFill>
                  <a:schemeClr val="bg1"/>
                </a:solidFill>
                <a:latin typeface="Arial" charset="0"/>
                <a:ea typeface="Arial" charset="0"/>
                <a:cs typeface="Arial" charset="0"/>
              </a:rPr>
            </a:br>
            <a:r>
              <a:rPr lang="en-US" sz="1300" dirty="0" smtClean="0">
                <a:solidFill>
                  <a:schemeClr val="bg1"/>
                </a:solidFill>
                <a:latin typeface="Arial" charset="0"/>
                <a:ea typeface="Arial" charset="0"/>
                <a:cs typeface="Arial" charset="0"/>
              </a:rPr>
              <a:t>et umis varius</a:t>
            </a:r>
            <a:r>
              <a:rPr lang="en-US" sz="1300" dirty="0">
                <a:solidFill>
                  <a:schemeClr val="bg1"/>
                </a:solidFill>
                <a:latin typeface="Arial" charset="0"/>
                <a:ea typeface="Arial" charset="0"/>
                <a:cs typeface="Arial" charset="0"/>
              </a:rPr>
              <a:t>.</a:t>
            </a:r>
          </a:p>
        </p:txBody>
      </p:sp>
      <p:cxnSp>
        <p:nvCxnSpPr>
          <p:cNvPr id="70" name="Straight Arrow Connector 69"/>
          <p:cNvCxnSpPr/>
          <p:nvPr/>
        </p:nvCxnSpPr>
        <p:spPr>
          <a:xfrm>
            <a:off x="5892516" y="4546869"/>
            <a:ext cx="2237205" cy="0"/>
          </a:xfrm>
          <a:prstGeom prst="straightConnector1">
            <a:avLst/>
          </a:prstGeom>
          <a:ln w="20320">
            <a:solidFill>
              <a:schemeClr val="accent3"/>
            </a:solidFill>
            <a:prstDash val="dash"/>
            <a:headEnd type="arrow"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5908491" y="6199913"/>
            <a:ext cx="2192755" cy="816"/>
          </a:xfrm>
          <a:prstGeom prst="straightConnector1">
            <a:avLst/>
          </a:prstGeom>
          <a:ln w="20320">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52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Divider</a:t>
            </a:r>
            <a:br>
              <a:rPr lang="en-US" dirty="0" smtClean="0"/>
            </a:br>
            <a:r>
              <a:rPr lang="en-US" dirty="0" smtClean="0"/>
              <a:t>Slide</a:t>
            </a:r>
            <a:endParaRPr lang="en-US" dirty="0"/>
          </a:p>
        </p:txBody>
      </p:sp>
      <p:sp>
        <p:nvSpPr>
          <p:cNvPr id="3" name="Subtitle 2"/>
          <p:cNvSpPr>
            <a:spLocks noGrp="1"/>
          </p:cNvSpPr>
          <p:nvPr>
            <p:ph type="subTitle" idx="1"/>
          </p:nvPr>
        </p:nvSpPr>
        <p:spPr/>
        <p:txBody>
          <a:bodyPr/>
          <a:lstStyle/>
          <a:p>
            <a:r>
              <a:rPr lang="en-US" dirty="0" smtClean="0"/>
              <a:t>Section title</a:t>
            </a:r>
            <a:endParaRPr lang="en-US" dirty="0"/>
          </a:p>
        </p:txBody>
      </p:sp>
    </p:spTree>
    <p:extLst>
      <p:ext uri="{BB962C8B-B14F-4D97-AF65-F5344CB8AC3E}">
        <p14:creationId xmlns:p14="http://schemas.microsoft.com/office/powerpoint/2010/main" val="1076185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Em psum dolor sit amet, consectetur adipiscing elit. Mauris vehicula dui in neque dignissim, in aliquet nisl varius. Sed a erat ut magna vulputate feugiat. Quisque varius libero placerat erat lobortis congue. Integer a arcu vel ante bibendum scelerisque. Class aptent taciti sociosqu </a:t>
            </a:r>
            <a:r>
              <a:rPr lang="en-US" dirty="0" smtClean="0">
                <a:hlinkClick r:id="rId3"/>
              </a:rPr>
              <a:t>ad litora torquent.</a:t>
            </a:r>
            <a:endParaRPr lang="en-US" dirty="0"/>
          </a:p>
        </p:txBody>
      </p:sp>
      <p:sp>
        <p:nvSpPr>
          <p:cNvPr id="3" name="Title 2"/>
          <p:cNvSpPr>
            <a:spLocks noGrp="1"/>
          </p:cNvSpPr>
          <p:nvPr>
            <p:ph type="title"/>
          </p:nvPr>
        </p:nvSpPr>
        <p:spPr/>
        <p:txBody>
          <a:bodyPr/>
          <a:lstStyle/>
          <a:p>
            <a:r>
              <a:rPr lang="en-US" dirty="0" smtClean="0"/>
              <a:t>Click to edit title</a:t>
            </a:r>
            <a:endParaRPr lang="en-US" dirty="0"/>
          </a:p>
        </p:txBody>
      </p:sp>
      <p:sp>
        <p:nvSpPr>
          <p:cNvPr id="4" name="Arc 3"/>
          <p:cNvSpPr/>
          <p:nvPr/>
        </p:nvSpPr>
        <p:spPr>
          <a:xfrm rot="21073004">
            <a:off x="4519380" y="3786198"/>
            <a:ext cx="1399130" cy="1663105"/>
          </a:xfrm>
          <a:prstGeom prst="arc">
            <a:avLst>
              <a:gd name="adj1" fmla="val 16200000"/>
              <a:gd name="adj2" fmla="val 1264430"/>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5" name="Freeform 4"/>
          <p:cNvSpPr/>
          <p:nvPr/>
        </p:nvSpPr>
        <p:spPr>
          <a:xfrm>
            <a:off x="5031905" y="4884368"/>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6" name="Freeform 5"/>
          <p:cNvSpPr/>
          <p:nvPr/>
        </p:nvSpPr>
        <p:spPr>
          <a:xfrm rot="10800000">
            <a:off x="6641342" y="4901687"/>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7" name="TextBox 6"/>
          <p:cNvSpPr txBox="1"/>
          <p:nvPr/>
        </p:nvSpPr>
        <p:spPr>
          <a:xfrm>
            <a:off x="5031905" y="4934239"/>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 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Tree>
    <p:extLst>
      <p:ext uri="{BB962C8B-B14F-4D97-AF65-F5344CB8AC3E}">
        <p14:creationId xmlns:p14="http://schemas.microsoft.com/office/powerpoint/2010/main" val="438157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566928" y="2185416"/>
            <a:ext cx="4017771" cy="3511409"/>
          </a:xfrm>
        </p:spPr>
        <p:txBody>
          <a:bodyPr/>
          <a:lstStyle/>
          <a:p>
            <a:pPr lvl="0"/>
            <a:r>
              <a:rPr lang="en-US" dirty="0" smtClean="0"/>
              <a:t>Lorem ipsum dolor sit amet, punit et consectetur adipiscing elit. Mauris and vehicula dui in neque dignissim, in nisl varius. Sed and erat ut magna vulputate feugiat. Quisque varius libero placerat erat lobortis congue. Integer a arcu vel  aante bibendum scelerisque. aliquet in vulputate feugiat. Quisque varius.</a:t>
            </a:r>
            <a:endParaRPr lang="en-US" dirty="0"/>
          </a:p>
        </p:txBody>
      </p:sp>
      <p:sp>
        <p:nvSpPr>
          <p:cNvPr id="3" name="Text Placeholder 2"/>
          <p:cNvSpPr>
            <a:spLocks noGrp="1"/>
          </p:cNvSpPr>
          <p:nvPr>
            <p:ph type="body" idx="11"/>
          </p:nvPr>
        </p:nvSpPr>
        <p:spPr/>
        <p:txBody>
          <a:bodyPr/>
          <a:lstStyle/>
          <a:p>
            <a:pPr lvl="0"/>
            <a:r>
              <a:rPr lang="en-US" dirty="0" smtClean="0"/>
              <a:t>Etiam molestie velit vitae dolor and a euismod, sit amet finibus risus mattis. In ornare convallis velit vitae cursus. Integer egestas sit amet mi vehicula sollicitudin. Pellentesque habitant a malesuada fames ac turpis.</a:t>
            </a:r>
            <a:endParaRPr lang="en-US" dirty="0"/>
          </a:p>
        </p:txBody>
      </p:sp>
      <p:sp>
        <p:nvSpPr>
          <p:cNvPr id="4" name="Title 3"/>
          <p:cNvSpPr>
            <a:spLocks noGrp="1"/>
          </p:cNvSpPr>
          <p:nvPr>
            <p:ph type="title"/>
          </p:nvPr>
        </p:nvSpPr>
        <p:spPr/>
        <p:txBody>
          <a:bodyPr/>
          <a:lstStyle/>
          <a:p>
            <a:r>
              <a:rPr lang="en-US" dirty="0" smtClean="0"/>
              <a:t>Click to edit title</a:t>
            </a:r>
            <a:endParaRPr lang="en-US" dirty="0"/>
          </a:p>
        </p:txBody>
      </p:sp>
    </p:spTree>
    <p:extLst>
      <p:ext uri="{BB962C8B-B14F-4D97-AF65-F5344CB8AC3E}">
        <p14:creationId xmlns:p14="http://schemas.microsoft.com/office/powerpoint/2010/main" val="1938888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p:txBody>
          <a:bodyPr/>
          <a:lstStyle/>
          <a:p>
            <a:r>
              <a:rPr lang="en-US" dirty="0"/>
              <a:t>Lorem ipsum dolor </a:t>
            </a:r>
            <a:r>
              <a:rPr lang="en-US" dirty="0" smtClean="0"/>
              <a:t>amet</a:t>
            </a:r>
            <a:r>
              <a:rPr lang="en-US" dirty="0"/>
              <a:t>, consectetur adipiscing elit.</a:t>
            </a:r>
          </a:p>
          <a:p>
            <a:r>
              <a:rPr lang="en-US" dirty="0"/>
              <a:t>Quisque ac orci in </a:t>
            </a:r>
            <a:r>
              <a:rPr lang="en-US" dirty="0" smtClean="0"/>
              <a:t>and turpis and dapibus </a:t>
            </a:r>
            <a:r>
              <a:rPr lang="en-US" dirty="0"/>
              <a:t>sagittis.</a:t>
            </a:r>
          </a:p>
          <a:p>
            <a:r>
              <a:rPr lang="en-US" dirty="0"/>
              <a:t>Donec vitae justo et neque mollis </a:t>
            </a:r>
            <a:r>
              <a:rPr lang="en-US" dirty="0" smtClean="0"/>
              <a:t>un consectetur</a:t>
            </a:r>
            <a:r>
              <a:rPr lang="en-US" dirty="0"/>
              <a:t>.</a:t>
            </a:r>
          </a:p>
          <a:p>
            <a:r>
              <a:rPr lang="en-US" dirty="0"/>
              <a:t>Etiam aliquet ex sed bibendum </a:t>
            </a:r>
            <a:r>
              <a:rPr lang="en-US" dirty="0" smtClean="0"/>
              <a:t>et consequat</a:t>
            </a:r>
            <a:r>
              <a:rPr lang="en-US" dirty="0"/>
              <a:t>.</a:t>
            </a:r>
          </a:p>
          <a:p>
            <a:r>
              <a:rPr lang="en-US" dirty="0"/>
              <a:t>Cras lacinia est ac elit dignissim varius.</a:t>
            </a:r>
          </a:p>
          <a:p>
            <a:r>
              <a:rPr lang="en-US" dirty="0"/>
              <a:t>Duis sit amet odio facilisis turpis elit </a:t>
            </a:r>
            <a:r>
              <a:rPr lang="en-US" dirty="0" smtClean="0"/>
              <a:t>placerat</a:t>
            </a:r>
            <a:r>
              <a:rPr lang="en-US" dirty="0"/>
              <a:t>.</a:t>
            </a:r>
          </a:p>
          <a:p>
            <a:r>
              <a:rPr lang="en-US" dirty="0"/>
              <a:t>Justo et neque odio facilisis </a:t>
            </a:r>
            <a:r>
              <a:rPr lang="en-US" dirty="0" smtClean="0"/>
              <a:t>turpis placerat.</a:t>
            </a:r>
            <a:endParaRPr lang="en-US" dirty="0"/>
          </a:p>
        </p:txBody>
      </p:sp>
      <p:sp>
        <p:nvSpPr>
          <p:cNvPr id="3" name="Title 2"/>
          <p:cNvSpPr>
            <a:spLocks noGrp="1"/>
          </p:cNvSpPr>
          <p:nvPr>
            <p:ph type="title"/>
          </p:nvPr>
        </p:nvSpPr>
        <p:spPr/>
        <p:txBody>
          <a:bodyPr/>
          <a:lstStyle/>
          <a:p>
            <a:r>
              <a:rPr lang="en-US" dirty="0"/>
              <a:t>Click to edit title</a:t>
            </a:r>
          </a:p>
        </p:txBody>
      </p:sp>
    </p:spTree>
    <p:extLst>
      <p:ext uri="{BB962C8B-B14F-4D97-AF65-F5344CB8AC3E}">
        <p14:creationId xmlns:p14="http://schemas.microsoft.com/office/powerpoint/2010/main" val="383790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title</a:t>
            </a:r>
          </a:p>
        </p:txBody>
      </p:sp>
      <p:sp>
        <p:nvSpPr>
          <p:cNvPr id="3" name="Content Placeholder 2"/>
          <p:cNvSpPr>
            <a:spLocks noGrp="1"/>
          </p:cNvSpPr>
          <p:nvPr>
            <p:ph sz="quarter" idx="10"/>
          </p:nvPr>
        </p:nvSpPr>
        <p:spPr/>
        <p:txBody>
          <a:bodyPr/>
          <a:lstStyle/>
          <a:p>
            <a:pPr lvl="0"/>
            <a:r>
              <a:rPr lang="en-US" dirty="0"/>
              <a:t>CLICK TO EDIT MASTER TEXT STYLES</a:t>
            </a:r>
          </a:p>
          <a:p>
            <a:pPr lvl="1"/>
            <a:r>
              <a:rPr lang="en-US" dirty="0"/>
              <a:t>Second level text</a:t>
            </a:r>
          </a:p>
          <a:p>
            <a:pPr lvl="2"/>
            <a:r>
              <a:rPr lang="en-US" dirty="0"/>
              <a:t>Third level</a:t>
            </a:r>
          </a:p>
          <a:p>
            <a:pPr lvl="1"/>
            <a:r>
              <a:rPr lang="en-US" dirty="0"/>
              <a:t>Second level text</a:t>
            </a:r>
          </a:p>
          <a:p>
            <a:pPr lvl="2">
              <a:defRPr/>
            </a:pPr>
            <a:r>
              <a:rPr lang="en-US" dirty="0"/>
              <a:t>Third level</a:t>
            </a:r>
          </a:p>
          <a:p>
            <a:pPr lvl="0"/>
            <a:r>
              <a:rPr lang="en-US" dirty="0"/>
              <a:t>CLICK TO EDIT MASTER TEXT STYLES</a:t>
            </a:r>
          </a:p>
          <a:p>
            <a:pPr lvl="1"/>
            <a:r>
              <a:rPr lang="en-US" dirty="0"/>
              <a:t>Second level text </a:t>
            </a:r>
          </a:p>
          <a:p>
            <a:pPr lvl="2"/>
            <a:r>
              <a:rPr lang="en-US" dirty="0"/>
              <a:t>Third level</a:t>
            </a:r>
          </a:p>
          <a:p>
            <a:pPr lvl="2">
              <a:defRPr/>
            </a:pPr>
            <a:r>
              <a:rPr lang="en-US" dirty="0"/>
              <a:t>Third </a:t>
            </a:r>
            <a:r>
              <a:rPr lang="en-US" dirty="0" smtClean="0"/>
              <a:t>level</a:t>
            </a:r>
            <a:endParaRPr lang="en-US" dirty="0"/>
          </a:p>
        </p:txBody>
      </p:sp>
    </p:spTree>
    <p:extLst>
      <p:ext uri="{BB962C8B-B14F-4D97-AF65-F5344CB8AC3E}">
        <p14:creationId xmlns:p14="http://schemas.microsoft.com/office/powerpoint/2010/main" val="1728986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itle 2"/>
          <p:cNvSpPr>
            <a:spLocks noGrp="1"/>
          </p:cNvSpPr>
          <p:nvPr>
            <p:ph type="title"/>
          </p:nvPr>
        </p:nvSpPr>
        <p:spPr/>
        <p:txBody>
          <a:bodyPr/>
          <a:lstStyle/>
          <a:p>
            <a:r>
              <a:rPr lang="en-US" dirty="0" smtClean="0"/>
              <a:t>Click to edit title</a:t>
            </a:r>
            <a:endParaRPr lang="en-US" dirty="0"/>
          </a:p>
        </p:txBody>
      </p:sp>
      <p:sp>
        <p:nvSpPr>
          <p:cNvPr id="4" name="Text Placeholder 3"/>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5" name="Arc 4"/>
          <p:cNvSpPr/>
          <p:nvPr/>
        </p:nvSpPr>
        <p:spPr>
          <a:xfrm rot="14218706" flipV="1">
            <a:off x="4004372" y="4595494"/>
            <a:ext cx="1399130" cy="1663105"/>
          </a:xfrm>
          <a:prstGeom prst="arc">
            <a:avLst>
              <a:gd name="adj1" fmla="val 16200000"/>
              <a:gd name="adj2" fmla="val 4002257"/>
            </a:avLst>
          </a:prstGeom>
          <a:ln w="20320">
            <a:solidFill>
              <a:schemeClr val="accent3"/>
            </a:solidFill>
            <a:prstDash val="dash"/>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
        <p:nvSpPr>
          <p:cNvPr id="6" name="TextBox 5"/>
          <p:cNvSpPr txBox="1"/>
          <p:nvPr/>
        </p:nvSpPr>
        <p:spPr>
          <a:xfrm>
            <a:off x="3097433" y="5633093"/>
            <a:ext cx="1842036" cy="707886"/>
          </a:xfrm>
          <a:prstGeom prst="rect">
            <a:avLst/>
          </a:prstGeom>
          <a:noFill/>
        </p:spPr>
        <p:txBody>
          <a:bodyPr wrap="square" rtlCol="0">
            <a:spAutoFit/>
          </a:bodyPr>
          <a:lstStyle/>
          <a:p>
            <a:r>
              <a:rPr lang="en-US" sz="1400" b="1" dirty="0" smtClean="0">
                <a:solidFill>
                  <a:schemeClr val="accent3"/>
                </a:solidFill>
                <a:latin typeface="Arial" charset="0"/>
                <a:ea typeface="Arial" charset="0"/>
                <a:cs typeface="Arial" charset="0"/>
              </a:rPr>
              <a:t>Note: </a:t>
            </a:r>
            <a:r>
              <a:rPr lang="en-US" sz="1300" b="0" dirty="0" smtClean="0">
                <a:solidFill>
                  <a:schemeClr val="accent3"/>
                </a:solidFill>
                <a:latin typeface="Arial" charset="0"/>
                <a:ea typeface="Arial" charset="0"/>
                <a:cs typeface="Arial" charset="0"/>
              </a:rPr>
              <a:t>neque digni and in </a:t>
            </a:r>
            <a:r>
              <a:rPr lang="en-US" sz="1300" b="0" dirty="0">
                <a:solidFill>
                  <a:schemeClr val="accent3"/>
                </a:solidFill>
                <a:latin typeface="Arial" charset="0"/>
                <a:ea typeface="Arial" charset="0"/>
                <a:cs typeface="Arial" charset="0"/>
              </a:rPr>
              <a:t>aliquet nisl </a:t>
            </a:r>
            <a:r>
              <a:rPr lang="en-US" sz="1300" b="0" dirty="0" smtClean="0">
                <a:solidFill>
                  <a:schemeClr val="accent3"/>
                </a:solidFill>
                <a:latin typeface="Arial" charset="0"/>
                <a:ea typeface="Arial" charset="0"/>
                <a:cs typeface="Arial" charset="0"/>
              </a:rPr>
              <a:t/>
            </a:r>
            <a:br>
              <a:rPr lang="en-US" sz="1300" b="0" dirty="0" smtClean="0">
                <a:solidFill>
                  <a:schemeClr val="accent3"/>
                </a:solidFill>
                <a:latin typeface="Arial" charset="0"/>
                <a:ea typeface="Arial" charset="0"/>
                <a:cs typeface="Arial" charset="0"/>
              </a:rPr>
            </a:br>
            <a:r>
              <a:rPr lang="en-US" sz="1300" b="0" dirty="0" smtClean="0">
                <a:solidFill>
                  <a:schemeClr val="accent3"/>
                </a:solidFill>
                <a:latin typeface="Arial" charset="0"/>
                <a:ea typeface="Arial" charset="0"/>
                <a:cs typeface="Arial" charset="0"/>
              </a:rPr>
              <a:t>et a</a:t>
            </a:r>
            <a:r>
              <a:rPr lang="en-US" sz="1300" b="0" baseline="0" dirty="0" smtClean="0">
                <a:solidFill>
                  <a:schemeClr val="accent3"/>
                </a:solidFill>
                <a:latin typeface="Arial" charset="0"/>
                <a:ea typeface="Arial" charset="0"/>
                <a:cs typeface="Arial" charset="0"/>
              </a:rPr>
              <a:t> </a:t>
            </a:r>
            <a:r>
              <a:rPr lang="en-US" sz="1300" b="0" dirty="0" smtClean="0">
                <a:solidFill>
                  <a:schemeClr val="accent3"/>
                </a:solidFill>
                <a:latin typeface="Arial" charset="0"/>
                <a:ea typeface="Arial" charset="0"/>
                <a:cs typeface="Arial" charset="0"/>
              </a:rPr>
              <a:t>umis varius.</a:t>
            </a:r>
            <a:endParaRPr lang="en-US" sz="1300" b="0" dirty="0">
              <a:solidFill>
                <a:schemeClr val="accent3"/>
              </a:solidFill>
              <a:latin typeface="Arial" charset="0"/>
              <a:ea typeface="Arial" charset="0"/>
              <a:cs typeface="Arial" charset="0"/>
            </a:endParaRPr>
          </a:p>
        </p:txBody>
      </p:sp>
    </p:spTree>
    <p:extLst>
      <p:ext uri="{BB962C8B-B14F-4D97-AF65-F5344CB8AC3E}">
        <p14:creationId xmlns:p14="http://schemas.microsoft.com/office/powerpoint/2010/main" val="1009827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itle 2"/>
          <p:cNvSpPr>
            <a:spLocks noGrp="1"/>
          </p:cNvSpPr>
          <p:nvPr>
            <p:ph type="title"/>
          </p:nvPr>
        </p:nvSpPr>
        <p:spPr/>
        <p:txBody>
          <a:bodyPr/>
          <a:lstStyle/>
          <a:p>
            <a:r>
              <a:rPr lang="en-US" dirty="0" smtClean="0"/>
              <a:t>Click to edit title</a:t>
            </a:r>
            <a:endParaRPr lang="en-US" dirty="0"/>
          </a:p>
        </p:txBody>
      </p:sp>
      <p:sp>
        <p:nvSpPr>
          <p:cNvPr id="4" name="Picture Placeholder 3"/>
          <p:cNvSpPr>
            <a:spLocks noGrp="1"/>
          </p:cNvSpPr>
          <p:nvPr>
            <p:ph type="pic" idx="14"/>
          </p:nvPr>
        </p:nvSpPr>
        <p:spPr/>
      </p:sp>
      <p:sp>
        <p:nvSpPr>
          <p:cNvPr id="5" name="Picture Placeholder 4"/>
          <p:cNvSpPr>
            <a:spLocks noGrp="1"/>
          </p:cNvSpPr>
          <p:nvPr>
            <p:ph type="pic" idx="15"/>
          </p:nvPr>
        </p:nvSpPr>
        <p:spPr/>
      </p:sp>
      <p:sp>
        <p:nvSpPr>
          <p:cNvPr id="6" name="Text Placeholder 5"/>
          <p:cNvSpPr>
            <a:spLocks noGrp="1"/>
          </p:cNvSpPr>
          <p:nvPr>
            <p:ph type="body" idx="1"/>
          </p:nvPr>
        </p:nvSpPr>
        <p:spPr/>
        <p:txBody>
          <a:bodyPr/>
          <a:lstStyle/>
          <a:p>
            <a:r>
              <a:rPr lang="en-US" dirty="0"/>
              <a:t>Em psum dolor sit amet, consectetur adipiscing elit. Mauris vehicula dui in neque dignissim, in aliquet nisl varius. Sed a erat ut magna vulputate feugiat. Quisque varius and libero placerat erat lobortis congue. Integer a arcu vel ante bibendum scelerisque. Class aptent taciti sociosqu ad litora torquent.</a:t>
            </a:r>
          </a:p>
          <a:p>
            <a:endParaRPr lang="en-US" dirty="0"/>
          </a:p>
        </p:txBody>
      </p:sp>
      <p:sp>
        <p:nvSpPr>
          <p:cNvPr id="7" name="Oval 6"/>
          <p:cNvSpPr/>
          <p:nvPr/>
        </p:nvSpPr>
        <p:spPr>
          <a:xfrm>
            <a:off x="5310878" y="36411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smtClean="0">
                <a:solidFill>
                  <a:schemeClr val="bg2"/>
                </a:solidFill>
                <a:latin typeface="Arial" charset="0"/>
                <a:ea typeface="Arial" charset="0"/>
                <a:cs typeface="Arial" charset="0"/>
              </a:rPr>
              <a:t>A</a:t>
            </a:r>
            <a:endParaRPr lang="en-US" sz="1300" b="1" dirty="0">
              <a:solidFill>
                <a:schemeClr val="bg2"/>
              </a:solidFill>
              <a:latin typeface="Arial" charset="0"/>
              <a:ea typeface="Arial" charset="0"/>
              <a:cs typeface="Arial" charset="0"/>
            </a:endParaRPr>
          </a:p>
        </p:txBody>
      </p:sp>
      <p:sp>
        <p:nvSpPr>
          <p:cNvPr id="8" name="Oval 7"/>
          <p:cNvSpPr/>
          <p:nvPr/>
        </p:nvSpPr>
        <p:spPr>
          <a:xfrm>
            <a:off x="5306382" y="64822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B</a:t>
            </a:r>
          </a:p>
        </p:txBody>
      </p:sp>
      <p:sp>
        <p:nvSpPr>
          <p:cNvPr id="9" name="Oval 8"/>
          <p:cNvSpPr/>
          <p:nvPr/>
        </p:nvSpPr>
        <p:spPr>
          <a:xfrm>
            <a:off x="8836420" y="6482224"/>
            <a:ext cx="223578" cy="223578"/>
          </a:xfrm>
          <a:prstGeom prst="ellipse">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2"/>
                </a:solidFill>
                <a:latin typeface="Arial" charset="0"/>
                <a:ea typeface="Arial" charset="0"/>
                <a:cs typeface="Arial" charset="0"/>
              </a:rPr>
              <a:t>C</a:t>
            </a:r>
          </a:p>
        </p:txBody>
      </p:sp>
      <p:sp>
        <p:nvSpPr>
          <p:cNvPr id="10" name="Freeform 9"/>
          <p:cNvSpPr/>
          <p:nvPr/>
        </p:nvSpPr>
        <p:spPr>
          <a:xfrm>
            <a:off x="3013920" y="5541715"/>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Freeform 10"/>
          <p:cNvSpPr/>
          <p:nvPr/>
        </p:nvSpPr>
        <p:spPr>
          <a:xfrm rot="10800000">
            <a:off x="4623357" y="5559034"/>
            <a:ext cx="172724" cy="797066"/>
          </a:xfrm>
          <a:custGeom>
            <a:avLst/>
            <a:gdLst>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72768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72768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4713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87397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65837 w 376733"/>
              <a:gd name="connsiteY5" fmla="*/ 1591055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76733"/>
              <a:gd name="connsiteY0" fmla="*/ 0 h 1645920"/>
              <a:gd name="connsiteX1" fmla="*/ 0 w 376733"/>
              <a:gd name="connsiteY1" fmla="*/ 0 h 1645920"/>
              <a:gd name="connsiteX2" fmla="*/ 0 w 376733"/>
              <a:gd name="connsiteY2" fmla="*/ 1645920 h 1645920"/>
              <a:gd name="connsiteX3" fmla="*/ 376733 w 376733"/>
              <a:gd name="connsiteY3" fmla="*/ 1645920 h 1645920"/>
              <a:gd name="connsiteX4" fmla="*/ 376733 w 376733"/>
              <a:gd name="connsiteY4" fmla="*/ 1591056 h 1645920"/>
              <a:gd name="connsiteX5" fmla="*/ 71154 w 376733"/>
              <a:gd name="connsiteY5" fmla="*/ 1564474 h 1645920"/>
              <a:gd name="connsiteX6" fmla="*/ 65837 w 376733"/>
              <a:gd name="connsiteY6" fmla="*/ 58521 h 1645920"/>
              <a:gd name="connsiteX7" fmla="*/ 336499 w 376733"/>
              <a:gd name="connsiteY7" fmla="*/ 58521 h 1645920"/>
              <a:gd name="connsiteX8" fmla="*/ 336499 w 376733"/>
              <a:gd name="connsiteY8" fmla="*/ 0 h 1645920"/>
              <a:gd name="connsiteX0" fmla="*/ 336499 w 387365"/>
              <a:gd name="connsiteY0" fmla="*/ 0 h 1645920"/>
              <a:gd name="connsiteX1" fmla="*/ 0 w 387365"/>
              <a:gd name="connsiteY1" fmla="*/ 0 h 1645920"/>
              <a:gd name="connsiteX2" fmla="*/ 0 w 387365"/>
              <a:gd name="connsiteY2" fmla="*/ 1645920 h 1645920"/>
              <a:gd name="connsiteX3" fmla="*/ 376733 w 387365"/>
              <a:gd name="connsiteY3" fmla="*/ 1645920 h 1645920"/>
              <a:gd name="connsiteX4" fmla="*/ 387365 w 387365"/>
              <a:gd name="connsiteY4" fmla="*/ 1564475 h 1645920"/>
              <a:gd name="connsiteX5" fmla="*/ 71154 w 387365"/>
              <a:gd name="connsiteY5" fmla="*/ 1564474 h 1645920"/>
              <a:gd name="connsiteX6" fmla="*/ 65837 w 387365"/>
              <a:gd name="connsiteY6" fmla="*/ 58521 h 1645920"/>
              <a:gd name="connsiteX7" fmla="*/ 336499 w 387365"/>
              <a:gd name="connsiteY7" fmla="*/ 58521 h 1645920"/>
              <a:gd name="connsiteX8" fmla="*/ 336499 w 387365"/>
              <a:gd name="connsiteY8" fmla="*/ 0 h 1645920"/>
              <a:gd name="connsiteX0" fmla="*/ 336499 w 405611"/>
              <a:gd name="connsiteY0" fmla="*/ 0 h 1645920"/>
              <a:gd name="connsiteX1" fmla="*/ 0 w 405611"/>
              <a:gd name="connsiteY1" fmla="*/ 0 h 1645920"/>
              <a:gd name="connsiteX2" fmla="*/ 0 w 405611"/>
              <a:gd name="connsiteY2" fmla="*/ 1645920 h 1645920"/>
              <a:gd name="connsiteX3" fmla="*/ 376733 w 405611"/>
              <a:gd name="connsiteY3" fmla="*/ 1645920 h 1645920"/>
              <a:gd name="connsiteX4" fmla="*/ 387365 w 405611"/>
              <a:gd name="connsiteY4" fmla="*/ 1564475 h 1645920"/>
              <a:gd name="connsiteX5" fmla="*/ 71154 w 405611"/>
              <a:gd name="connsiteY5" fmla="*/ 1564474 h 1645920"/>
              <a:gd name="connsiteX6" fmla="*/ 65837 w 405611"/>
              <a:gd name="connsiteY6" fmla="*/ 58521 h 1645920"/>
              <a:gd name="connsiteX7" fmla="*/ 405611 w 405611"/>
              <a:gd name="connsiteY7" fmla="*/ 63838 h 1645920"/>
              <a:gd name="connsiteX8" fmla="*/ 336499 w 405611"/>
              <a:gd name="connsiteY8" fmla="*/ 0 h 1645920"/>
              <a:gd name="connsiteX0" fmla="*/ 400294 w 405611"/>
              <a:gd name="connsiteY0" fmla="*/ 0 h 1651236"/>
              <a:gd name="connsiteX1" fmla="*/ 0 w 405611"/>
              <a:gd name="connsiteY1" fmla="*/ 5316 h 1651236"/>
              <a:gd name="connsiteX2" fmla="*/ 0 w 405611"/>
              <a:gd name="connsiteY2" fmla="*/ 1651236 h 1651236"/>
              <a:gd name="connsiteX3" fmla="*/ 376733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403314 w 405611"/>
              <a:gd name="connsiteY3" fmla="*/ 165123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9791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71490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9371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51236"/>
              <a:gd name="connsiteX1" fmla="*/ 0 w 405611"/>
              <a:gd name="connsiteY1" fmla="*/ 5316 h 1651236"/>
              <a:gd name="connsiteX2" fmla="*/ 0 w 405611"/>
              <a:gd name="connsiteY2" fmla="*/ 1651236 h 1651236"/>
              <a:gd name="connsiteX3" fmla="*/ 387439 w 405611"/>
              <a:gd name="connsiteY3" fmla="*/ 1644886 h 1651236"/>
              <a:gd name="connsiteX4" fmla="*/ 387365 w 405611"/>
              <a:gd name="connsiteY4" fmla="*/ 1566616 h 1651236"/>
              <a:gd name="connsiteX5" fmla="*/ 71154 w 405611"/>
              <a:gd name="connsiteY5" fmla="*/ 1569790 h 1651236"/>
              <a:gd name="connsiteX6" fmla="*/ 65837 w 405611"/>
              <a:gd name="connsiteY6" fmla="*/ 63837 h 1651236"/>
              <a:gd name="connsiteX7" fmla="*/ 405611 w 405611"/>
              <a:gd name="connsiteY7" fmla="*/ 69154 h 1651236"/>
              <a:gd name="connsiteX8" fmla="*/ 400294 w 405611"/>
              <a:gd name="connsiteY8" fmla="*/ 0 h 1651236"/>
              <a:gd name="connsiteX0" fmla="*/ 400294 w 405611"/>
              <a:gd name="connsiteY0" fmla="*/ 0 h 1644886"/>
              <a:gd name="connsiteX1" fmla="*/ 0 w 405611"/>
              <a:gd name="connsiteY1" fmla="*/ 5316 h 1644886"/>
              <a:gd name="connsiteX2" fmla="*/ 0 w 405611"/>
              <a:gd name="connsiteY2" fmla="*/ 1644886 h 1644886"/>
              <a:gd name="connsiteX3" fmla="*/ 387439 w 405611"/>
              <a:gd name="connsiteY3" fmla="*/ 1644886 h 1644886"/>
              <a:gd name="connsiteX4" fmla="*/ 387365 w 405611"/>
              <a:gd name="connsiteY4" fmla="*/ 1566616 h 1644886"/>
              <a:gd name="connsiteX5" fmla="*/ 71154 w 405611"/>
              <a:gd name="connsiteY5" fmla="*/ 1569790 h 1644886"/>
              <a:gd name="connsiteX6" fmla="*/ 65837 w 405611"/>
              <a:gd name="connsiteY6" fmla="*/ 63837 h 1644886"/>
              <a:gd name="connsiteX7" fmla="*/ 405611 w 405611"/>
              <a:gd name="connsiteY7" fmla="*/ 69154 h 1644886"/>
              <a:gd name="connsiteX8" fmla="*/ 400294 w 405611"/>
              <a:gd name="connsiteY8" fmla="*/ 0 h 1644886"/>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63837 h 1644886"/>
              <a:gd name="connsiteX7" fmla="*/ 386561 w 400294"/>
              <a:gd name="connsiteY7" fmla="*/ 78679 h 1644886"/>
              <a:gd name="connsiteX8" fmla="*/ 400294 w 400294"/>
              <a:gd name="connsiteY8" fmla="*/ 0 h 1644886"/>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60662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414236"/>
              <a:gd name="connsiteY0" fmla="*/ 0 h 1641711"/>
              <a:gd name="connsiteX1" fmla="*/ 0 w 414236"/>
              <a:gd name="connsiteY1" fmla="*/ 2141 h 1641711"/>
              <a:gd name="connsiteX2" fmla="*/ 0 w 414236"/>
              <a:gd name="connsiteY2" fmla="*/ 1641711 h 1641711"/>
              <a:gd name="connsiteX3" fmla="*/ 387439 w 414236"/>
              <a:gd name="connsiteY3" fmla="*/ 1641711 h 1641711"/>
              <a:gd name="connsiteX4" fmla="*/ 379172 w 414236"/>
              <a:gd name="connsiteY4" fmla="*/ 1600163 h 1641711"/>
              <a:gd name="connsiteX5" fmla="*/ 387365 w 414236"/>
              <a:gd name="connsiteY5" fmla="*/ 1563441 h 1641711"/>
              <a:gd name="connsiteX6" fmla="*/ 71154 w 414236"/>
              <a:gd name="connsiteY6" fmla="*/ 1566615 h 1641711"/>
              <a:gd name="connsiteX7" fmla="*/ 65837 w 414236"/>
              <a:gd name="connsiteY7" fmla="*/ 76537 h 1641711"/>
              <a:gd name="connsiteX8" fmla="*/ 386561 w 414236"/>
              <a:gd name="connsiteY8" fmla="*/ 75504 h 1641711"/>
              <a:gd name="connsiteX9" fmla="*/ 384419 w 414236"/>
              <a:gd name="connsiteY9" fmla="*/ 0 h 1641711"/>
              <a:gd name="connsiteX0" fmla="*/ 384419 w 431494"/>
              <a:gd name="connsiteY0" fmla="*/ 0 h 1641711"/>
              <a:gd name="connsiteX1" fmla="*/ 0 w 431494"/>
              <a:gd name="connsiteY1" fmla="*/ 2141 h 1641711"/>
              <a:gd name="connsiteX2" fmla="*/ 0 w 431494"/>
              <a:gd name="connsiteY2" fmla="*/ 1641711 h 1641711"/>
              <a:gd name="connsiteX3" fmla="*/ 387439 w 431494"/>
              <a:gd name="connsiteY3" fmla="*/ 1641711 h 1641711"/>
              <a:gd name="connsiteX4" fmla="*/ 387365 w 431494"/>
              <a:gd name="connsiteY4" fmla="*/ 1563441 h 1641711"/>
              <a:gd name="connsiteX5" fmla="*/ 71154 w 431494"/>
              <a:gd name="connsiteY5" fmla="*/ 1566615 h 1641711"/>
              <a:gd name="connsiteX6" fmla="*/ 65837 w 431494"/>
              <a:gd name="connsiteY6" fmla="*/ 76537 h 1641711"/>
              <a:gd name="connsiteX7" fmla="*/ 386561 w 431494"/>
              <a:gd name="connsiteY7" fmla="*/ 75504 h 1641711"/>
              <a:gd name="connsiteX8" fmla="*/ 384419 w 431494"/>
              <a:gd name="connsiteY8" fmla="*/ 0 h 1641711"/>
              <a:gd name="connsiteX0" fmla="*/ 384419 w 409039"/>
              <a:gd name="connsiteY0" fmla="*/ 0 h 1642067"/>
              <a:gd name="connsiteX1" fmla="*/ 0 w 409039"/>
              <a:gd name="connsiteY1" fmla="*/ 2141 h 1642067"/>
              <a:gd name="connsiteX2" fmla="*/ 0 w 409039"/>
              <a:gd name="connsiteY2" fmla="*/ 1641711 h 1642067"/>
              <a:gd name="connsiteX3" fmla="*/ 387439 w 409039"/>
              <a:gd name="connsiteY3" fmla="*/ 1641711 h 1642067"/>
              <a:gd name="connsiteX4" fmla="*/ 387365 w 409039"/>
              <a:gd name="connsiteY4" fmla="*/ 1563441 h 1642067"/>
              <a:gd name="connsiteX5" fmla="*/ 71154 w 409039"/>
              <a:gd name="connsiteY5" fmla="*/ 1566615 h 1642067"/>
              <a:gd name="connsiteX6" fmla="*/ 65837 w 409039"/>
              <a:gd name="connsiteY6" fmla="*/ 76537 h 1642067"/>
              <a:gd name="connsiteX7" fmla="*/ 386561 w 409039"/>
              <a:gd name="connsiteY7" fmla="*/ 75504 h 1642067"/>
              <a:gd name="connsiteX8" fmla="*/ 384419 w 409039"/>
              <a:gd name="connsiteY8" fmla="*/ 0 h 1642067"/>
              <a:gd name="connsiteX0" fmla="*/ 384419 w 410804"/>
              <a:gd name="connsiteY0" fmla="*/ 0 h 1641711"/>
              <a:gd name="connsiteX1" fmla="*/ 0 w 410804"/>
              <a:gd name="connsiteY1" fmla="*/ 2141 h 1641711"/>
              <a:gd name="connsiteX2" fmla="*/ 0 w 410804"/>
              <a:gd name="connsiteY2" fmla="*/ 1641711 h 1641711"/>
              <a:gd name="connsiteX3" fmla="*/ 387439 w 410804"/>
              <a:gd name="connsiteY3" fmla="*/ 1641711 h 1641711"/>
              <a:gd name="connsiteX4" fmla="*/ 387365 w 410804"/>
              <a:gd name="connsiteY4" fmla="*/ 1563441 h 1641711"/>
              <a:gd name="connsiteX5" fmla="*/ 71154 w 410804"/>
              <a:gd name="connsiteY5" fmla="*/ 1566615 h 1641711"/>
              <a:gd name="connsiteX6" fmla="*/ 65837 w 410804"/>
              <a:gd name="connsiteY6" fmla="*/ 76537 h 1641711"/>
              <a:gd name="connsiteX7" fmla="*/ 386561 w 410804"/>
              <a:gd name="connsiteY7" fmla="*/ 75504 h 1641711"/>
              <a:gd name="connsiteX8" fmla="*/ 384419 w 410804"/>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 name="connsiteX0" fmla="*/ 400294 w 400294"/>
              <a:gd name="connsiteY0" fmla="*/ 0 h 1644886"/>
              <a:gd name="connsiteX1" fmla="*/ 0 w 400294"/>
              <a:gd name="connsiteY1" fmla="*/ 5316 h 1644886"/>
              <a:gd name="connsiteX2" fmla="*/ 0 w 400294"/>
              <a:gd name="connsiteY2" fmla="*/ 1644886 h 1644886"/>
              <a:gd name="connsiteX3" fmla="*/ 387439 w 400294"/>
              <a:gd name="connsiteY3" fmla="*/ 1644886 h 1644886"/>
              <a:gd name="connsiteX4" fmla="*/ 387365 w 400294"/>
              <a:gd name="connsiteY4" fmla="*/ 1566616 h 1644886"/>
              <a:gd name="connsiteX5" fmla="*/ 71154 w 400294"/>
              <a:gd name="connsiteY5" fmla="*/ 1569790 h 1644886"/>
              <a:gd name="connsiteX6" fmla="*/ 65837 w 400294"/>
              <a:gd name="connsiteY6" fmla="*/ 79712 h 1644886"/>
              <a:gd name="connsiteX7" fmla="*/ 386561 w 400294"/>
              <a:gd name="connsiteY7" fmla="*/ 78679 h 1644886"/>
              <a:gd name="connsiteX8" fmla="*/ 400294 w 400294"/>
              <a:gd name="connsiteY8" fmla="*/ 0 h 1644886"/>
              <a:gd name="connsiteX0" fmla="*/ 37806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78069 w 387439"/>
              <a:gd name="connsiteY8" fmla="*/ 0 h 1641711"/>
              <a:gd name="connsiteX0" fmla="*/ 384419 w 387439"/>
              <a:gd name="connsiteY0" fmla="*/ 0 h 1641711"/>
              <a:gd name="connsiteX1" fmla="*/ 0 w 387439"/>
              <a:gd name="connsiteY1" fmla="*/ 2141 h 1641711"/>
              <a:gd name="connsiteX2" fmla="*/ 0 w 387439"/>
              <a:gd name="connsiteY2" fmla="*/ 1641711 h 1641711"/>
              <a:gd name="connsiteX3" fmla="*/ 387439 w 387439"/>
              <a:gd name="connsiteY3" fmla="*/ 1641711 h 1641711"/>
              <a:gd name="connsiteX4" fmla="*/ 387365 w 387439"/>
              <a:gd name="connsiteY4" fmla="*/ 1563441 h 1641711"/>
              <a:gd name="connsiteX5" fmla="*/ 71154 w 387439"/>
              <a:gd name="connsiteY5" fmla="*/ 1566615 h 1641711"/>
              <a:gd name="connsiteX6" fmla="*/ 65837 w 387439"/>
              <a:gd name="connsiteY6" fmla="*/ 76537 h 1641711"/>
              <a:gd name="connsiteX7" fmla="*/ 386561 w 387439"/>
              <a:gd name="connsiteY7" fmla="*/ 75504 h 1641711"/>
              <a:gd name="connsiteX8" fmla="*/ 384419 w 387439"/>
              <a:gd name="connsiteY8" fmla="*/ 0 h 164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439" h="1641711">
                <a:moveTo>
                  <a:pt x="384419" y="0"/>
                </a:moveTo>
                <a:lnTo>
                  <a:pt x="0" y="2141"/>
                </a:lnTo>
                <a:lnTo>
                  <a:pt x="0" y="1641711"/>
                </a:lnTo>
                <a:lnTo>
                  <a:pt x="387439" y="1641711"/>
                </a:lnTo>
                <a:cubicBezTo>
                  <a:pt x="387414" y="1615621"/>
                  <a:pt x="387390" y="1589531"/>
                  <a:pt x="387365" y="1563441"/>
                </a:cubicBezTo>
                <a:lnTo>
                  <a:pt x="71154" y="1566615"/>
                </a:lnTo>
                <a:cubicBezTo>
                  <a:pt x="68495" y="821576"/>
                  <a:pt x="68495" y="821576"/>
                  <a:pt x="65837" y="76537"/>
                </a:cubicBezTo>
                <a:lnTo>
                  <a:pt x="386561" y="75504"/>
                </a:lnTo>
                <a:lnTo>
                  <a:pt x="384419" y="0"/>
                </a:lnTo>
                <a:close/>
              </a:path>
            </a:pathLst>
          </a:cu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2" name="TextBox 11"/>
          <p:cNvSpPr txBox="1"/>
          <p:nvPr/>
        </p:nvSpPr>
        <p:spPr>
          <a:xfrm>
            <a:off x="3013920" y="5591586"/>
            <a:ext cx="1782161" cy="692497"/>
          </a:xfrm>
          <a:prstGeom prst="rect">
            <a:avLst/>
          </a:prstGeom>
          <a:noFill/>
          <a:ln>
            <a:noFill/>
          </a:ln>
        </p:spPr>
        <p:txBody>
          <a:bodyPr wrap="square" rtlCol="0">
            <a:spAutoFit/>
          </a:bodyPr>
          <a:lstStyle/>
          <a:p>
            <a:pPr algn="ctr"/>
            <a:r>
              <a:rPr lang="en-US" sz="1300" b="1" dirty="0" smtClean="0">
                <a:solidFill>
                  <a:schemeClr val="accent3"/>
                </a:solidFill>
                <a:latin typeface="Arial" charset="0"/>
                <a:ea typeface="Arial" charset="0"/>
                <a:cs typeface="Arial" charset="0"/>
              </a:rPr>
              <a:t>Note: </a:t>
            </a:r>
            <a:r>
              <a:rPr lang="en-US" sz="1300" dirty="0" smtClean="0">
                <a:solidFill>
                  <a:schemeClr val="accent3"/>
                </a:solidFill>
                <a:latin typeface="Arial" charset="0"/>
                <a:ea typeface="Arial" charset="0"/>
                <a:cs typeface="Arial" charset="0"/>
              </a:rPr>
              <a:t>neque in dignissim</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and quet</a:t>
            </a:r>
            <a:r>
              <a:rPr lang="en-US" sz="1300" dirty="0">
                <a:solidFill>
                  <a:schemeClr val="accent3"/>
                </a:solidFill>
                <a:latin typeface="Arial" charset="0"/>
                <a:ea typeface="Arial" charset="0"/>
                <a:cs typeface="Arial" charset="0"/>
              </a:rPr>
              <a:t> </a:t>
            </a:r>
            <a:r>
              <a:rPr lang="en-US" sz="1300" dirty="0" smtClean="0">
                <a:solidFill>
                  <a:schemeClr val="accent3"/>
                </a:solidFill>
                <a:latin typeface="Arial" charset="0"/>
                <a:ea typeface="Arial" charset="0"/>
                <a:cs typeface="Arial" charset="0"/>
              </a:rPr>
              <a:t>nis et umis varius</a:t>
            </a:r>
            <a:r>
              <a:rPr lang="en-US" sz="1300" dirty="0">
                <a:solidFill>
                  <a:schemeClr val="accent3"/>
                </a:solidFill>
                <a:latin typeface="Arial" charset="0"/>
                <a:ea typeface="Arial" charset="0"/>
                <a:cs typeface="Arial" charset="0"/>
              </a:rPr>
              <a:t>.</a:t>
            </a:r>
          </a:p>
        </p:txBody>
      </p:sp>
    </p:spTree>
    <p:extLst>
      <p:ext uri="{BB962C8B-B14F-4D97-AF65-F5344CB8AC3E}">
        <p14:creationId xmlns:p14="http://schemas.microsoft.com/office/powerpoint/2010/main" val="814232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3"/>
          </p:nvPr>
        </p:nvSpPr>
        <p:spPr/>
      </p:sp>
      <p:sp>
        <p:nvSpPr>
          <p:cNvPr id="3" name="TextBox 2"/>
          <p:cNvSpPr txBox="1"/>
          <p:nvPr/>
        </p:nvSpPr>
        <p:spPr>
          <a:xfrm>
            <a:off x="354233" y="5875140"/>
            <a:ext cx="1842036" cy="707886"/>
          </a:xfrm>
          <a:prstGeom prst="rect">
            <a:avLst/>
          </a:prstGeom>
          <a:noFill/>
        </p:spPr>
        <p:txBody>
          <a:bodyPr wrap="square" rtlCol="0">
            <a:spAutoFit/>
          </a:bodyPr>
          <a:lstStyle/>
          <a:p>
            <a:r>
              <a:rPr lang="en-US" sz="1400" b="1" dirty="0" smtClean="0">
                <a:solidFill>
                  <a:schemeClr val="bg1"/>
                </a:solidFill>
                <a:latin typeface="Arial" charset="0"/>
                <a:ea typeface="Arial" charset="0"/>
                <a:cs typeface="Arial" charset="0"/>
              </a:rPr>
              <a:t>Note: </a:t>
            </a:r>
            <a:r>
              <a:rPr lang="en-US" sz="1300" b="0" dirty="0" smtClean="0">
                <a:solidFill>
                  <a:schemeClr val="bg1"/>
                </a:solidFill>
                <a:latin typeface="Arial" charset="0"/>
                <a:ea typeface="Arial" charset="0"/>
                <a:cs typeface="Arial" charset="0"/>
              </a:rPr>
              <a:t>neque digni and in </a:t>
            </a:r>
            <a:r>
              <a:rPr lang="en-US" sz="1300" b="0" dirty="0">
                <a:solidFill>
                  <a:schemeClr val="bg1"/>
                </a:solidFill>
                <a:latin typeface="Arial" charset="0"/>
                <a:ea typeface="Arial" charset="0"/>
                <a:cs typeface="Arial" charset="0"/>
              </a:rPr>
              <a:t>aliquet nisl </a:t>
            </a:r>
            <a:r>
              <a:rPr lang="en-US" sz="1300" b="0" dirty="0" smtClean="0">
                <a:solidFill>
                  <a:schemeClr val="bg1"/>
                </a:solidFill>
                <a:latin typeface="Arial" charset="0"/>
                <a:ea typeface="Arial" charset="0"/>
                <a:cs typeface="Arial" charset="0"/>
              </a:rPr>
              <a:t/>
            </a:r>
            <a:br>
              <a:rPr lang="en-US" sz="1300" b="0" dirty="0" smtClean="0">
                <a:solidFill>
                  <a:schemeClr val="bg1"/>
                </a:solidFill>
                <a:latin typeface="Arial" charset="0"/>
                <a:ea typeface="Arial" charset="0"/>
                <a:cs typeface="Arial" charset="0"/>
              </a:rPr>
            </a:br>
            <a:r>
              <a:rPr lang="en-US" sz="1300" b="0" dirty="0" smtClean="0">
                <a:solidFill>
                  <a:schemeClr val="bg1"/>
                </a:solidFill>
                <a:latin typeface="Arial" charset="0"/>
                <a:ea typeface="Arial" charset="0"/>
                <a:cs typeface="Arial" charset="0"/>
              </a:rPr>
              <a:t>et a</a:t>
            </a:r>
            <a:r>
              <a:rPr lang="en-US" sz="1300" b="0" baseline="0" dirty="0" smtClean="0">
                <a:solidFill>
                  <a:schemeClr val="bg1"/>
                </a:solidFill>
                <a:latin typeface="Arial" charset="0"/>
                <a:ea typeface="Arial" charset="0"/>
                <a:cs typeface="Arial" charset="0"/>
              </a:rPr>
              <a:t> </a:t>
            </a:r>
            <a:r>
              <a:rPr lang="en-US" sz="1300" b="0" dirty="0" smtClean="0">
                <a:solidFill>
                  <a:schemeClr val="bg1"/>
                </a:solidFill>
                <a:latin typeface="Arial" charset="0"/>
                <a:ea typeface="Arial" charset="0"/>
                <a:cs typeface="Arial" charset="0"/>
              </a:rPr>
              <a:t>umis varius.</a:t>
            </a:r>
            <a:endParaRPr lang="en-US" sz="1300" b="0" dirty="0">
              <a:solidFill>
                <a:schemeClr val="bg1"/>
              </a:solidFill>
              <a:latin typeface="Arial" charset="0"/>
              <a:ea typeface="Arial" charset="0"/>
              <a:cs typeface="Arial" charset="0"/>
            </a:endParaRPr>
          </a:p>
        </p:txBody>
      </p:sp>
      <p:sp>
        <p:nvSpPr>
          <p:cNvPr id="4" name="Arc 3"/>
          <p:cNvSpPr/>
          <p:nvPr/>
        </p:nvSpPr>
        <p:spPr>
          <a:xfrm rot="14652315" flipV="1">
            <a:off x="1158514" y="4967722"/>
            <a:ext cx="1399130" cy="1663105"/>
          </a:xfrm>
          <a:prstGeom prst="arc">
            <a:avLst>
              <a:gd name="adj1" fmla="val 16200000"/>
              <a:gd name="adj2" fmla="val 4002257"/>
            </a:avLst>
          </a:prstGeom>
          <a:ln w="20320">
            <a:solidFill>
              <a:schemeClr val="bg1"/>
            </a:solidFill>
            <a:prstDash val="solid"/>
            <a:headEnd type="arrow" w="lg"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272176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UB Powerpoint Template">
  <a:themeElements>
    <a:clrScheme name="UB Color Palette">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186BB7"/>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Template_WIDE" id="{320877F5-9057-5044-9670-55C377C33490}" vid="{043CC7DF-15AC-0F49-A0D1-304573C219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1799</TotalTime>
  <Words>580</Words>
  <Application>Microsoft Office PowerPoint</Application>
  <PresentationFormat>Widescreen</PresentationFormat>
  <Paragraphs>87</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Georgia</vt:lpstr>
      <vt:lpstr>LucidaGrande</vt:lpstr>
      <vt:lpstr>UB Powerpoint Template</vt:lpstr>
      <vt:lpstr>Presentation title</vt:lpstr>
      <vt:lpstr>Divider Slide</vt:lpstr>
      <vt:lpstr>Click to edit title</vt:lpstr>
      <vt:lpstr>Click to edit title</vt:lpstr>
      <vt:lpstr>Click to edit title</vt:lpstr>
      <vt:lpstr>Click to edit title</vt:lpstr>
      <vt:lpstr>Click to edit title</vt:lpstr>
      <vt:lpstr>Click to edit title</vt:lpstr>
      <vt:lpstr>PowerPoint Presentation</vt:lpstr>
      <vt:lpstr>Click to add title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Template</dc:title>
  <dc:subject/>
  <dc:creator>Microsoft Office User</dc:creator>
  <cp:keywords/>
  <dc:description/>
  <cp:lastModifiedBy>Acito, Holly</cp:lastModifiedBy>
  <cp:revision>213</cp:revision>
  <cp:lastPrinted>2015-10-19T19:01:41Z</cp:lastPrinted>
  <dcterms:created xsi:type="dcterms:W3CDTF">2016-06-28T14:05:07Z</dcterms:created>
  <dcterms:modified xsi:type="dcterms:W3CDTF">2017-09-15T13:38:13Z</dcterms:modified>
  <cp:category/>
</cp:coreProperties>
</file>